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24"/>
  </p:notesMasterIdLst>
  <p:sldIdLst>
    <p:sldId id="273" r:id="rId5"/>
    <p:sldId id="256" r:id="rId6"/>
    <p:sldId id="257" r:id="rId7"/>
    <p:sldId id="274" r:id="rId8"/>
    <p:sldId id="280" r:id="rId9"/>
    <p:sldId id="278" r:id="rId10"/>
    <p:sldId id="281" r:id="rId11"/>
    <p:sldId id="271" r:id="rId12"/>
    <p:sldId id="258" r:id="rId13"/>
    <p:sldId id="266" r:id="rId14"/>
    <p:sldId id="296" r:id="rId15"/>
    <p:sldId id="297" r:id="rId16"/>
    <p:sldId id="262" r:id="rId17"/>
    <p:sldId id="295" r:id="rId18"/>
    <p:sldId id="276" r:id="rId19"/>
    <p:sldId id="291" r:id="rId20"/>
    <p:sldId id="292" r:id="rId21"/>
    <p:sldId id="293"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B69B5-6F1C-411F-9740-E5C1C7C825E7}" v="1" dt="2020-09-08T12:09:41.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6" autoAdjust="0"/>
    <p:restoredTop sz="94660"/>
  </p:normalViewPr>
  <p:slideViewPr>
    <p:cSldViewPr snapToGrid="0">
      <p:cViewPr varScale="1">
        <p:scale>
          <a:sx n="78" d="100"/>
          <a:sy n="78" d="100"/>
        </p:scale>
        <p:origin x="7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25:00.346"/>
    </inkml:context>
    <inkml:brush xml:id="br0">
      <inkml:brushProperty name="width" value="0.05" units="cm"/>
      <inkml:brushProperty name="height" value="0.05" units="cm"/>
      <inkml:brushProperty name="color" value="#E71224"/>
    </inkml:brush>
  </inkml:definitions>
  <inkml:trace contextRef="#ctx0" brushRef="#br0">480 1436 7432 0 0,'0'0'113'0'0,"0"0"4"0"0,0 0-1 0 0,0 7 0 0 0,0-4-22 0 0,-1 1-20 0 0,1-1 1 0 0,0 0-1 0 0,-1 1 0 0 0,2-1 0 0 0,-1 0 0 0 0,0 1 0 0 0,0-1 1 0 0,1 0-1 0 0,0 1 0 0 0,0-1 0 0 0,0 0 0 0 0,0 0 0 0 0,0 0 1 0 0,1 0-1 0 0,-1 0 0 0 0,3 4 0 0 0,23 22 1142 0 0,-19-19-1103 0 0,0-1 0 0 0,18 16 0 0 0,-13-14-270 0 0,-7-6 31 0 0,0 0 0 0 0,0 0 1 0 0,0-1-1 0 0,1 0 0 0 0,0 0 0 0 0,0 0 0 0 0,0-1 0 0 0,12 4 0 0 0,-5-3 12 0 0,27 7-80 0 0,1-2-1 0 0,0-1 1 0 0,78 3-1 0 0,-104-11 175 0 0,14 1-79 0 0,0-2 1 0 0,46-8-1 0 0,4 1-15 0 0,-1 0 23 0 0,-3-1 4 0 0,23-5-13 0 0,54-27-37 0 0,-131 33 118 0 0,0-1-1 0 0,0-1 1 0 0,-1-1-1 0 0,31-20 1 0 0,-52 31 19 0 0,126-97-40 0 0,-109 83 34 0 0,-1-2 1 0 0,-1 0 0 0 0,-1-1-1 0 0,0-1 1 0 0,12-20 0 0 0,38-52 35 0 0,-3 4 21 0 0,40-95 132 0 0,-85 149 9 0 0,18-52 1 0 0,-27 65-92 0 0,-1 0-1 0 0,-1 0 1 0 0,0 0 0 0 0,-2 0-1 0 0,0-1 1 0 0,-2 0 0 0 0,0 1-1 0 0,-1-1 1 0 0,-3-25 0 0 0,-5-15 383 0 0,4 30-307 0 0,-9-37 0 0 0,8 47-126 0 0,1 4 65 0 0,0-1 0 0 0,-1 1 0 0 0,-1 0 1 0 0,0 1-1 0 0,-1-1 0 0 0,-15-23 0 0 0,2 10 192 0 0,13 17-228 0 0,-1 1-1 0 0,0 0 0 0 0,-1 0 1 0 0,0 1-1 0 0,0 0 1 0 0,-20-16-1 0 0,-1 3 25 0 0,15 12 1 0 0,1 0 0 0 0,-1 0 1 0 0,-1 2-1 0 0,0 0 1 0 0,-22-9-1 0 0,-28-8 301 0 0,39 14-271 0 0,0 1-1 0 0,-42-9 1 0 0,39 14 5 0 0,-1 2 1 0 0,0 2 0 0 0,-1 0 0 0 0,1 2 0 0 0,-40 5 0 0 0,-154 35 358 0 0,97-15-179 0 0,95-19-225 0 0,0 1 1 0 0,-46 17-1 0 0,-110 44 243 0 0,-12-4-45 0 0,150-48-240 0 0,20-7 13 0 0,2 1-1 0 0,-50 25 0 0 0,46-19-11 0 0,22-11-29 0 0,-1 1 0 0 0,1 0-1 0 0,0 1 1 0 0,0 0 0 0 0,0 0-1 0 0,-16 17 1 0 0,12-7 28 0 0,-1-2 0 0 0,-35 27-1 0 0,38-30-3 0 0,-1 0-1 0 0,2 1 0 0 0,0 1 0 0 0,0 0 0 0 0,-17 29 0 0 0,19-28-19 0 0,3-3 4 0 0,1 1 0 0 0,0 0 0 0 0,1 1 0 0 0,0-1 0 0 0,-3 21 0 0 0,-2 2 38 0 0,0-2 21 0 0,2 1 0 0 0,1 0 0 0 0,2 1 0 0 0,-1 68 0 0 0,7-66-14 0 0,2 0 0 0 0,9 49-1 0 0,17 15 92 0 0,-17-64-111 0 0,-4-16-14 0 0,2-1 1 0 0,0-1-1 0 0,1 1 0 0 0,25 34 0 0 0,-31-48-23 0 0,1-1-1 0 0,-1 0 1 0 0,13 10-1 0 0,7 7 30 0 0,-14-12-23 0 0,0-2-1 0 0,1 1 0 0 0,17 10 0 0 0,-12-9 8 0 0,-6-4-13 0 0,0-1 0 0 0,0 0 0 0 0,1-1-1 0 0,0 0 1 0 0,17 4 0 0 0,64 11 47 0 0,-91-20-66 0 0,97 10 53 0 0,-24-4-9 0 0,-44-4-22 0 0,1-2-1 0 0,-1-1 1 0 0,38-5-1 0 0,40-2 36 0 0,59-4 29 0 0,-129 10-66 0 0,0-2 0 0 0,44-10 0 0 0,-16 2 10 0 0,75-14 83 0 0,162-53 0 0 0,-245 60-74 0 0,78-37-1 0 0,-107 42-18 0 0,-1-2-1 0 0,0-1 1 0 0,-1-1-1 0 0,32-29 0 0 0,-46 34-9 0 0,0-1-1 0 0,-1-1 1 0 0,-1 0-1 0 0,0-1 1 0 0,-1-1-1 0 0,16-31 0 0 0,-11 13 23 0 0,-2 0-1 0 0,15-56 0 0 0,-26 74-18 0 0,0-1 0 0 0,-1 1 0 0 0,-1-28-1 0 0,-1 21-1 0 0,-6-30 19 0 0,8 29-16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2:03.061"/>
    </inkml:context>
    <inkml:brush xml:id="br0">
      <inkml:brushProperty name="width" value="0.05" units="cm"/>
      <inkml:brushProperty name="height" value="0.05" units="cm"/>
      <inkml:brushProperty name="color" value="#E71224"/>
    </inkml:brush>
  </inkml:definitions>
  <inkml:trace contextRef="#ctx0" brushRef="#br0">1 2317 10248 0 0,'0'0'118'0'0,"0"0"-3"0"0,0 0 5 0 0,0 0-4 0 0,0 0-40 0 0,0 0-5 0 0,0 0 1 0 0,4-1 53 0 0,8-1 202 0 0,0-2 0 0 0,0 1 1 0 0,-1-2-1 0 0,21-10 0 0 0,90-47 368 0 0,87-49 1201 0 0,-139 68-1708 0 0,-17 13 92 0 0,-2-4 0 0 0,51-41 1 0 0,249-178 821 0 0,-291 216-875 0 0,101-44 0 0 0,51-35 88 0 0,-141 74-221 0 0,19-12 20 0 0,68-38 51 0 0,97-42 41 0 0,149-102 153 0 0,-181 117-81 0 0,-85 48-124 0 0,-89 46-96 0 0,-23 12-2 0 0,0 0 0 0 0,-1-2 0 0 0,-1 0 1 0 0,27-23-1 0 0,-31 21 7 0 0,33-21 1 0 0,-36 26 8 0 0,1 0 0 0 0,-2-1 1 0 0,23-22-1 0 0,-9 5 36 0 0,2 2 1 0 0,37-25-1 0 0,-60 47-85 0 0,26-19 92 0 0,-23 17-53 0 0,1-1 0 0 0,-1 0 0 0 0,-1 0 0 0 0,1-1-1 0 0,-2 0 1 0 0,1-1 0 0 0,-2-1 0 0 0,15-20 0 0 0,-24 32-44 0 0,1-1 1 0 0,-1 0-1 0 0,0 1 0 0 0,1-1 1 0 0,-1 0-1 0 0,0 0 1 0 0,0 1-1 0 0,0-1 1 0 0,0 0-1 0 0,0 0 0 0 0,1 1 1 0 0,-1-1-1 0 0,0 0 1 0 0,-1 0-1 0 0,1 1 1 0 0,0-1-1 0 0,0 0 0 0 0,0 0 1 0 0,0 1-1 0 0,-1-1 1 0 0,1 0-1 0 0,0 0 1 0 0,-1 1-1 0 0,1-1 0 0 0,-1 0 1 0 0,0-1 5 0 0,-1 0 0 0 0,1 1 0 0 0,-1-1 0 0 0,0 1 1 0 0,1 0-1 0 0,-1-1 0 0 0,0 1 0 0 0,0 0 0 0 0,-2-1 0 0 0,-5-2 43 0 0,1 1 1 0 0,-1 0-1 0 0,-16-2 0 0 0,-51-11 116 0 0,-89-12 153 0 0,118 23-226 0 0,17 2-53 0 0,1 0-1 0 0,-35 3 1 0 0,-135 2 188 0 0,147-1-159 0 0,-55-7 0 0 0,-31 0 54 0 0,-9 15 132 0 0,144-9-258 0 0,-20 2 31 0 0,22-2-39 0 0,1 0 1 0 0,-1 0 0 0 0,1 0 0 0 0,-1 0-1 0 0,0 0 1 0 0,1 0 0 0 0,-1 1 0 0 0,1-1-1 0 0,-1 0 1 0 0,1 0 0 0 0,-1 1 0 0 0,1-1-1 0 0,-1 0 1 0 0,1 1 0 0 0,-1-1 0 0 0,1 0-1 0 0,0 1 1 0 0,-1-1 0 0 0,1 1 0 0 0,0-1-1 0 0,-1 1 1 0 0,1-1 0 0 0,0 1 0 0 0,-1-1-1 0 0,1 1 1 0 0,0-1 0 0 0,0 1 0 0 0,0-1-1 0 0,-1 1 1 0 0,1 0 0 0 0,0 0 0 0 0,20 3 86 0 0,-7 0-79 0 0,-1-1-1 0 0,0-1 1 0 0,1 0-1 0 0,-1-1 1 0 0,1 0-1 0 0,16-1 1 0 0,6 1-2 0 0,68 2 50 0 0,1-4 0 0 0,-2-4 0 0 0,176-32 0 0 0,9-1 59 0 0,-132 21-60 0 0,-73 4-31 0 0,-43 6 28 0 0,77-4 0 0 0,-115 11-44 0 0,-1 0 4 0 0,0 0 3 0 0,-5 19 52 0 0,-10 0-60 0 0,0 2 0 0 0,-16 32 0 0 0,8-15-2 0 0,10-17-4 0 0,1 1 1 0 0,0 0 0 0 0,2 0-1 0 0,1 1 1 0 0,0 0 0 0 0,2 1-1 0 0,-7 35 1 0 0,1 78 38 0 0,13-114-36 0 0,0 0 0 0 0,1-1 1 0 0,2 1-1 0 0,5 23 0 0 0,3-10 9 0 0,-8-28-13 0 0,-1 0 1 0 0,1 1-1 0 0,-1 0 0 0 0,0 0 0 0 0,0 15 0 0 0,-1-5 9 0 0,-1-14-8 0 0,1 1-1 0 0,-1-1 1 0 0,0 1 0 0 0,0-1 0 0 0,-1 0 0 0 0,0 1-1 0 0,0-1 1 0 0,0 1 0 0 0,0-1 0 0 0,-4 8 0 0 0,1-9 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2:04.472"/>
    </inkml:context>
    <inkml:brush xml:id="br0">
      <inkml:brushProperty name="width" value="0.05" units="cm"/>
      <inkml:brushProperty name="height" value="0.05" units="cm"/>
      <inkml:brushProperty name="color" value="#E71224"/>
    </inkml:brush>
  </inkml:definitions>
  <inkml:trace contextRef="#ctx0" brushRef="#br0">5 101 15272 0 0,'-2'-5'195'0'0,"1"0"1"0"0,1-1-1 0 0,-1 1 0 0 0,1 0 1 0 0,-1-1-1 0 0,1 1 1 0 0,1-1-1 0 0,1-9 1 0 0,-2 13-112 0 0,1 0 0 0 0,-1 0 0 0 0,1 0-1 0 0,-1-1 1 0 0,1 1 0 0 0,0 0 0 0 0,0 0 0 0 0,0 0 0 0 0,0 0 0 0 0,1 0-1 0 0,-1 1 1 0 0,0-1 0 0 0,1 0 0 0 0,-1 0 0 0 0,1 1 0 0 0,0-1 0 0 0,0 1-1 0 0,-1 0 1 0 0,1-1 0 0 0,0 1 0 0 0,0 0 0 0 0,0 0 0 0 0,0 0 0 0 0,3-1-1 0 0,-2 3 18 0 0,-1-1-1 0 0,0 1 1 0 0,0-1-1 0 0,0 1 1 0 0,0 0-1 0 0,0 0 1 0 0,0 0-1 0 0,0 0 1 0 0,0 1-1 0 0,0-1 1 0 0,0 0-1 0 0,-1 1 0 0 0,1-1 1 0 0,0 1-1 0 0,-1 0 1 0 0,0 0-1 0 0,2 2 1 0 0,5 3 10 0 0,61 58 290 0 0,34 28 133 0 0,185 124 360 0 0,-203-155-772 0 0,31 37 0 0 0,-17-13-40 0 0,34 8 0 0 0,199 106 0 0 0,-227-141-37 0 0,185 141-1 0 0,-71-40 9 0 0,-45-34-11 0 0,-37-32-3 0 0,-58-41-19 0 0,10 1 5 0 0,-53-33-7 0 0,43 32 1 0 0,6 7 8 0 0,-62-46-13 0 0,0 2 1 0 0,-1 0-1 0 0,0 1 1 0 0,-2 2-1 0 0,30 33 1 0 0,-10-6 44 0 0,-27-32-38 0 0,0 1 0 0 0,-1 0 0 0 0,11 18 1 0 0,44 64 156 0 0,-58-86-137 0 0,0-1 0 0 0,0 0-1 0 0,2-1 1 0 0,-1 0-1 0 0,1 0 1 0 0,0-1 0 0 0,14 7-1 0 0,3 4 78 0 0,-22-16-83 0 0,0 0 0 0 0,0 0 0 0 0,0 0-1 0 0,0 0 1 0 0,10 2 0 0 0,6 8 149 0 0,-13-7-95 0 0,-9-6-81 0 0,0 1-1 0 0,1-1 0 0 0,-1 0 1 0 0,0 1-1 0 0,1-1 0 0 0,-1 1 1 0 0,1-1-1 0 0,-1 0 0 0 0,1 1 1 0 0,-1-1-1 0 0,1 0 0 0 0,-1 0 1 0 0,1 1-1 0 0,-1-1 0 0 0,1 0 1 0 0,-1 0-1 0 0,1 0 0 0 0,-1 0 1 0 0,1 0-1 0 0,-1 0 1 0 0,2 1-1 0 0,-2-1 29 0 0,-13-1 189 0 0,-36-15-124 0 0,-57-10 0 0 0,45 12-61 0 0,-133-26 96 0 0,-97-28 64 0 0,-101-45 153 0 0,387 112-348 0 0,-97-24 114 0 0,38 10 44 0 0,-75-27-1 0 0,124 38-103 0 0,14 4-32 0 0,1 0 5 0 0,0 0 8 0 0,0 0 4 0 0,0 0-7 0 0,0 0 4 0 0,0 0-13 0 0,0 0-2 0 0,11 0 39 0 0,1 3-37 0 0,0 0 1 0 0,-1 1-1 0 0,1 0 1 0 0,13 8-1 0 0,13 4 7 0 0,23 7-4 0 0,318 123 277 0 0,-210-84-193 0 0,-117-44-74 0 0,86 18 94 0 0,-37-12-38 0 0,18 7-11 0 0,79 26 128 0 0,-156-43-144 0 0,45 9 1 0 0,-62-17-34 0 0,-18-5-23 0 0,-1-1-1 0 0,0 1 1 0 0,0-1-1 0 0,10 0 0 0 0,-10-1 2 0 0,0 1 0 0 0,0 0 0 0 0,0 0 0 0 0,10 2 0 0 0,-13-1-7 0 0,0 0 1 0 0,1-1-1 0 0,-1 0 1 0 0,0 0 0 0 0,1 0-1 0 0,-1 0 1 0 0,1-1-1 0 0,4 0 1 0 0,12-2 266 0 0,-21 3-268 0 0,1-1 0 0 0,-1 1 0 0 0,0-1 0 0 0,1 1 0 0 0,-1-1 1 0 0,0 1-1 0 0,1-1 0 0 0,-1 0 0 0 0,1 1 0 0 0,-1-1 0 0 0,1 0 0 0 0,-1 1 1 0 0,1-1-1 0 0,0 0 0 0 0,-1 0 0 0 0,1 1 0 0 0,0-1 0 0 0,0 0 0 0 0,-1 0 0 0 0,1-1 1 0 0,0 1-2 0 0,0 0 0 0 0,-1 0 0 0 0,1 0 0 0 0,-1 0 0 0 0,1 0 0 0 0,-1 0 0 0 0,1 0 0 0 0,-1 0 0 0 0,1 0 0 0 0,-1 0 0 0 0,0 0 0 0 0,0 0 0 0 0,1 0 0 0 0,-3-1 0 0 0,3 2-4 0 0,0 0 0 0 0,-1 0 0 0 0,1 0 0 0 0,0 0 0 0 0,-1 0 0 0 0,1 0 0 0 0,0-1 0 0 0,-1 1 0 0 0,1 0 1 0 0,0 0-1 0 0,0 0 0 0 0,-1 0 0 0 0,1-1 0 0 0,0 1 0 0 0,0 0 0 0 0,0 0 0 0 0,-1-1 0 0 0,1 1 0 0 0,0 0 0 0 0,0 0 0 0 0,0-1 1 0 0,0 1-1 0 0,-1 0 0 0 0,1 0 0 0 0,0-1 0 0 0,0 1 0 0 0,0 0 0 0 0,0-1 0 0 0,0 1 0 0 0,0 0 0 0 0,0-1 0 0 0,0 1 0 0 0,0 0 0 0 0,0-1 1 0 0,7-11 86 0 0,16-5-10 0 0,15-3-32 0 0,-25 12-32 0 0,1 0 1 0 0,0 1 0 0 0,0 1-1 0 0,1 0 1 0 0,0 1 0 0 0,0 1-1 0 0,19-3 1 0 0,-22 5-9 0 0,1 1 17 0 0,0 0 0 0 0,0 0-1 0 0,19 3 1 0 0,-29-2-17 0 0,-1 0 0 0 0,1 1 0 0 0,0-1 0 0 0,-1 1 0 0 0,1 0 0 0 0,-1 0 0 0 0,1 0 0 0 0,-1 0 0 0 0,0 0 0 0 0,1 0 0 0 0,-1 1 0 0 0,0-1 0 0 0,0 1 0 0 0,0-1 0 0 0,0 1 0 0 0,0 0 0 0 0,0 0 0 0 0,0 0 0 0 0,-1 0 0 0 0,1 0-1 0 0,-1 0 1 0 0,1 1 0 0 0,0 2 0 0 0,1 2 23 0 0,1-2-5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2:05.556"/>
    </inkml:context>
    <inkml:brush xml:id="br0">
      <inkml:brushProperty name="width" value="0.05" units="cm"/>
      <inkml:brushProperty name="height" value="0.05" units="cm"/>
      <inkml:brushProperty name="color" value="#E71224"/>
    </inkml:brush>
  </inkml:definitions>
  <inkml:trace contextRef="#ctx0" brushRef="#br0">62 149 11760 0 0,'0'0'1417'0'0,"-5"-4"6"0"0,2 2-1177 0 0,0 0-53 0 0,0 0-1 0 0,0 0 0 0 0,0 0 0 0 0,1 0 0 0 0,-1 0 0 0 0,0-1 0 0 0,1 1 0 0 0,0-1 1 0 0,0 0-1 0 0,0 0 0 0 0,0 0 0 0 0,0 0 0 0 0,0 0 0 0 0,1 0 0 0 0,0 0 0 0 0,-1 0 1 0 0,1 0-1 0 0,-1-8 0 0 0,2 5 138 0 0,-1 0-1 0 0,0 0 1 0 0,1 0 0 0 0,-2 0 0 0 0,1 1 0 0 0,-1-1 0 0 0,-3-6-1 0 0,5 10-267 0 0,0 0 0 0 0,0 1-1 0 0,-1-1 1 0 0,1 1-1 0 0,0-1 1 0 0,1 1 0 0 0,-1-1-1 0 0,0 1 1 0 0,0-1-1 0 0,0 1 1 0 0,1-1 0 0 0,-1 1-1 0 0,1-1 1 0 0,0 1-1 0 0,-1-1 1 0 0,1 1 0 0 0,0 0-1 0 0,0-1 1 0 0,1-1-1 0 0,-1 8-45 0 0,0 0-1 0 0,0 1 0 0 0,0-1 0 0 0,1 0 0 0 0,0 0 0 0 0,0-1 1 0 0,0 1-1 0 0,4 6 0 0 0,4 8-1 0 0,25 70 32 0 0,25 55 21 0 0,-31-82-67 0 0,31 98 0 0 0,-26-62 0 0 0,-9-29 2 0 0,30 75 6 0 0,54 102 13 0 0,-71-162-19 0 0,8 20-3 0 0,-27-53 1 0 0,41 77 0 0 0,-39-87 0 0 0,-17-33 0 0 0,-2-4 0 0 0,0 0 0 0 0,0 0 0 0 0,1 0 0 0 0,0 0 0 0 0,-1 0 0 0 0,1-1 0 0 0,6 6 0 0 0,-6-8 0 0 0,-2-6 0 0 0,-4-7 0 0 0,-58-160 0 0 0,33 101 0 0 0,11 29 1 0 0,-2 0 0 0 0,-29-46 0 0 0,15 20 19 0 0,22 43-3 0 0,-22-34 1 0 0,12 26-1 0 0,2 0 1 0 0,-18-40 0 0 0,-43-93 70 0 0,-15-36 65 0 0,93 199-150 0 0,-23-62 111 0 0,-38-69 0 0 0,44 97-14 0 0,15 27-55 0 0,0 1 0 0 0,-1 0 1 0 0,0 1-1 0 0,0-1 0 0 0,-1 1 0 0 0,-9-11 0 0 0,15 37 436 0 0,8 39-396 0 0,53 285 336 0 0,-44-269-350 0 0,-11-44-31 0 0,1-1 0 0 0,1 0-1 0 0,1 0 1 0 0,21 43 0 0 0,-2-14 107 0 0,35 104-1 0 0,-37-89-80 0 0,20 84 76 0 0,-34-107-50 0 0,3-1 0 0 0,30 73 1 0 0,-24-68-24 0 0,-17-40-34 0 0,1 0 1 0 0,0-1-1 0 0,0 0 0 0 0,11 15 0 0 0,-8-6 49 0 0,-8-21-81 0 0,0 1 0 0 0,1-1 1 0 0,-1 1-1 0 0,0-1 0 0 0,0 1 0 0 0,0-1 1 0 0,0 1-1 0 0,0-1 0 0 0,1 0 1 0 0,-1 1-1 0 0,0-1 0 0 0,0 1 1 0 0,0-1-1 0 0,0 1 0 0 0,0-1 1 0 0,-1 1-1 0 0,1-1 0 0 0,0 1 1 0 0,0-1-1 0 0,0 1 0 0 0,0-1 1 0 0,0 0-1 0 0,-1 1 0 0 0,1-1 1 0 0,0 1-1 0 0,0-1 0 0 0,-1 0 1 0 0,1 1-1 0 0,0-1 0 0 0,-1 0 1 0 0,1 1-1 0 0,0-1 0 0 0,-1 0 1 0 0,1 1-1 0 0,0-1 0 0 0,-1 0 1 0 0,1 0-1 0 0,-1 1 0 0 0,1-1 1 0 0,-1 0-1 0 0,1 0 0 0 0,-1 0 1 0 0,1 0-1 0 0,-1 0 0 0 0,-5-4 79 0 0,4 1-36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7:33:26.123"/>
    </inkml:context>
    <inkml:brush xml:id="br0">
      <inkml:brushProperty name="width" value="0.05" units="cm"/>
      <inkml:brushProperty name="height" value="0.05" units="cm"/>
      <inkml:brushProperty name="color" value="#E71224"/>
    </inkml:brush>
  </inkml:definitions>
  <inkml:trace contextRef="#ctx0" brushRef="#br0">421 1083 4912 0 0,'0'0'145'0'0,"0"0"7"0"0,0 0 6 0 0,0 0-17 0 0,0 0-49 0 0,0 0-12 0 0,0 0 1 0 0,0 0 11 0 0,0 0 23 0 0,0 0 5 0 0,0 0 1 0 0,0 0-4 0 0,-6 2-35 0 0,2 0-35 0 0,1-1 1 0 0,-1 1 0 0 0,1 0-1 0 0,0 0 1 0 0,0 0-1 0 0,0 0 1 0 0,0 1 0 0 0,0-1-1 0 0,0 1 1 0 0,1-1-1 0 0,-1 1 1 0 0,1 0 0 0 0,0 0-1 0 0,0 1 1 0 0,0-1 0 0 0,-3 7-1 0 0,-1-1 118 0 0,5-8-149 0 0,0 0 0 0 0,0-1 0 0 0,1 1 0 0 0,-1 0 0 0 0,0 0 0 0 0,1 0 0 0 0,-1-1 1 0 0,1 1-1 0 0,-1 0 0 0 0,1 0 0 0 0,-1 0 0 0 0,1 0 0 0 0,0 0 0 0 0,-1 0 0 0 0,1 0 0 0 0,0 0 0 0 0,0 0 0 0 0,0 0 1 0 0,0 0-1 0 0,0 2 0 0 0,8 17 954 0 0,-4-17-922 0 0,-1-1-1 0 0,1 1 0 0 0,0-1 0 0 0,0 0 0 0 0,0 0 1 0 0,0 0-1 0 0,0 0 0 0 0,0-1 0 0 0,1 0 0 0 0,-1 0 1 0 0,8 1-1 0 0,51 2 256 0 0,-17-3-164 0 0,-15 0-21 0 0,-1-1 0 0 0,44-6 0 0 0,-56 4-72 0 0,0 0 1 0 0,0 2-1 0 0,26 2 1 0 0,4-1 52 0 0,-42 0-84 0 0,-1-1 0 0 0,0 1-1 0 0,0 0 1 0 0,0 1 0 0 0,0-1-1 0 0,7 4 1 0 0,-7-3-2 0 0,1 0-1 0 0,-1 0 1 0 0,0-1 0 0 0,1 0-1 0 0,6 1 1 0 0,23 3 89 0 0,-27-3-72 0 0,-1-1 0 0 0,0 0 1 0 0,1 0-1 0 0,-1 0 1 0 0,12-2-1 0 0,56-14 108 0 0,-53 9-43 0 0,0 1 0 0 0,32-2 0 0 0,29-3 167 0 0,8 0-99 0 0,10-1 92 0 0,-66 5-83 0 0,46 0 1 0 0,-63 5-105 0 0,0-1 0 0 0,0-1 0 0 0,-1-1 0 0 0,1 0-1 0 0,18-8 1 0 0,-23 8 20 0 0,54-24 247 0 0,-21 7-142 0 0,-38 16-128 0 0,1 0 0 0 0,-1-1 1 0 0,-1 0-1 0 0,1-1 1 0 0,-1 1-1 0 0,0-1 1 0 0,9-12-1 0 0,5-4 96 0 0,0 2-43 0 0,-1-2 0 0 0,33-47 0 0 0,-24 29 50 0 0,-19 27-82 0 0,0-1 0 0 0,0 0 0 0 0,9-22 0 0 0,-6 6 28 0 0,-2 0 0 0 0,-1-1 0 0 0,-1-1 0 0 0,5-37 0 0 0,-13 55-65 0 0,-1 0 0 0 0,0 1 0 0 0,-2-1 0 0 0,1 1 0 0 0,-2-1 0 0 0,0 1 0 0 0,-9-25 0 0 0,10 32-29 0 0,-1 0 1 0 0,-1 1-1 0 0,1-1 1 0 0,-1 1-1 0 0,0-1 1 0 0,0 1-1 0 0,-6-6 1 0 0,-11-15 96 0 0,11 13-40 0 0,-2 0 0 0 0,0 1 0 0 0,0 0 0 0 0,-2 1 1 0 0,1 0-1 0 0,-28-16 0 0 0,30 20-34 0 0,0 1-1 0 0,0 1 1 0 0,-1 0 0 0 0,0 0 0 0 0,0 1 0 0 0,-1 1 0 0 0,1 0-1 0 0,-17-3 1 0 0,-25-6 160 0 0,40 9-157 0 0,0 0-1 0 0,0 2 1 0 0,-28-4-1 0 0,-8 5 70 0 0,-1 1-1 0 0,1 3 0 0 0,-74 12 1 0 0,-6 9 56 0 0,-34 7 0 0 0,129-22-75 0 0,1 1 0 0 0,-57 26 0 0 0,13-1 26 0 0,-99 53 142 0 0,105-50-132 0 0,43-23-65 0 0,0 1 0 0 0,-34 26 0 0 0,47-31-37 0 0,0-1 1 0 0,-20 10-1 0 0,22-13-4 0 0,0 1 0 0 0,1 0 0 0 0,-24 20 0 0 0,32-24-18 0 0,-24 22 52 0 0,1 1 1 0 0,-26 34-1 0 0,37-43-34 0 0,14-15-17 0 0,0 0 0 0 0,-1 1 0 0 0,1 0 0 0 0,0-1 0 0 0,1 1 0 0 0,-1 0 0 0 0,1 0 0 0 0,-1 0 0 0 0,-2 8 0 0 0,1 3 40 0 0,0 0-1 0 0,-4 29 0 0 0,7-37-36 0 0,1 1 0 0 0,0-1 0 0 0,1 1 0 0 0,0-1 0 0 0,0 1 0 0 0,0-1 0 0 0,1 1 0 0 0,3 6 0 0 0,0 3 7 0 0,8 21 10 0 0,1-1 1 0 0,2 0-1 0 0,26 43 0 0 0,-27-58-18 0 0,1-1-1 0 0,1 0 0 0 0,1-1 1 0 0,1-1-1 0 0,1 0 0 0 0,25 17 0 0 0,-32-25-4 0 0,0-1 0 0 0,1-1-1 0 0,19 10 1 0 0,-7-2-2 0 0,-22-13-2 0 0,1-1 0 0 0,0 0 0 0 0,0 0-1 0 0,1 0 1 0 0,-1 0 0 0 0,9 2 0 0 0,7 1 5 0 0,-1-1-1 0 0,1-2 1 0 0,-1 0-1 0 0,1-1 1 0 0,32-1-1 0 0,26-6 3 0 0,-26 2 3 0 0,54-11-1 0 0,31-2 4 0 0,-38 7-3 0 0,222-21 12 0 0,-279 28-20 0 0,73-7 9 0 0,-97 7-10 0 0,0-2 0 0 0,0 0 0 0 0,34-13 0 0 0,-16 3 2 0 0,0-2 0 0 0,-1-1-1 0 0,-1-2 1 0 0,53-39 0 0 0,-44 28 0 0 0,-34 25-3 0 0,0-1-1 0 0,-1-1 1 0 0,0 1 0 0 0,-1-2 0 0 0,1 1-1 0 0,-1-1 1 0 0,11-14 0 0 0,-10 8 0 0 0,-1 0 0 0 0,0 0 0 0 0,-1-1 0 0 0,0 0 1 0 0,-1 0-1 0 0,-1-1 0 0 0,0 0 0 0 0,-1 0 0 0 0,-1 0 1 0 0,-1 0-1 0 0,0 0 0 0 0,-1-1 0 0 0,-1 1 0 0 0,0-1 1 0 0,-1 1-1 0 0,-6-27 0 0 0,1 17 3 0 0,-1 1 0 0 0,-1 0 0 0 0,-1 1 0 0 0,-20-38 0 0 0,-60-84 13 0 0,87 144-18 0 0,-26-36 10 0 0,-1 1 1 0 0,-53-49-1 0 0,47 50 4 0 0,24 24-9 0 0,-1 2-1 0 0,0-1 1 0 0,-1 2-1 0 0,0-1 1 0 0,-1 2 0 0 0,1 0-1 0 0,-2 1 1 0 0,-28-11-1 0 0,8 3 3 0 0,16 7 2 0 0,0 0-1 0 0,-37-9 0 0 0,5 7 10 0 0,0 2 0 0 0,-1 2-1 0 0,-77 2 1 0 0,66 4-8 0 0,42-1-4 0 0,0 1 0 0 0,0 1 1 0 0,0 1-1 0 0,-34 8 0 0 0,-52 18 33 0 0,85-22-31 0 0,0 1 0 0 0,0 0 0 0 0,0 2 0 0 0,-25 14-1 0 0,0 0 6 0 0,-233 127 110 0 0,162-81-82 0 0,75-46-29 0 0,16-9 1 0 0,0 2 0 0 0,-44 32 0 0 0,54-34-4 0 0,-21 16 17 0 0,2 1 0 0 0,1 2-1 0 0,-44 54 1 0 0,73-78-20 0 0,0 0 0 0 0,0 1 1 0 0,1 0-1 0 0,0 0 0 0 0,1 0 0 0 0,0 0 1 0 0,1 1-1 0 0,0-1 0 0 0,-2 16 1 0 0,4-18-5 0 0,0 0 1 0 0,1 0 0 0 0,0 0 0 0 0,0 0-1 0 0,1 0 1 0 0,0 0 0 0 0,0 0 0 0 0,1-1-1 0 0,0 1 1 0 0,0 0 0 0 0,1-1 0 0 0,-1 1-1 0 0,8 11 1 0 0,4 2 0 0 0,1-1-1 0 0,0 0 1 0 0,2-1-1 0 0,0 0 1 0 0,31 24 0 0 0,-4-9 4 0 0,68 40 1 0 0,-64-49-5 0 0,1-2 1 0 0,94 31-1 0 0,-140-53-3 0 0,51 14 0 0 0,106 17 0 0 0,-114-26 0 0 0,0-3 0 0 0,0-1 0 0 0,1-3 0 0 0,-1-1 0 0 0,81-16 0 0 0,-54 4 0 0 0,113-37 0 0 0,-139 34 0 0 0,85-43 0 0 0,-113 49 0 0 0,0 0 0 0 0,0-2 0 0 0,-1-1 0 0 0,-1 0 0 0 0,0-1 0 0 0,23-28 0 0 0,-26 26 0 0 0,-1-1 0 0 0,-1-1 0 0 0,0 0-1 0 0,-2-1 1 0 0,16-39 0 0 0,-17 36-4 0 0,-4 12 4 0 0,-1 0-1 0 0,0-1 1 0 0,0 0-1 0 0,-1 0 1 0 0,1-14-1 0 0,3-37 1 0 0,-3-1 0 0 0,-7-104 0 0 0,-1 131 0 0 0,-1 0 0 0 0,-18-63 0 0 0,18 85 0 0 0,-1 0 0 0 0,0 1 0 0 0,-1-1 0 0 0,0 1 0 0 0,-1 0 0 0 0,-1 1 0 0 0,0 0 0 0 0,-1 1 0 0 0,-12-13 0 0 0,9 14 0 0 0,-1 1 0 0 0,0 0 0 0 0,-1 1 0 0 0,0 0 0 0 0,-23-9 0 0 0,6 2 0 0 0,0 1 2 0 0,-1 2 0 0 0,0 1-1 0 0,-1 1 1 0 0,-60-10-1 0 0,66 16 1 0 0,-1 2-1 0 0,0 1 0 0 0,0 1 0 0 0,0 2 0 0 0,0 0 0 0 0,0 2 1 0 0,-35 8-1 0 0,50-7 0 0 0,-17 2 2 0 0,0 1-1 0 0,0 2 1 0 0,1 1-1 0 0,1 1 0 0 0,-45 24 1 0 0,-33 36 17 0 0,-143 125 0 0 0,70-33-4 0 0,108-82-8 0 0,48-52-3 0 0,10-9-3 0 0,0 1-1 0 0,1 0 1 0 0,1 1-1 0 0,1 1 1 0 0,1 0-1 0 0,-10 35 1 0 0,18-52-2 0 0,1 0 0 0 0,0 0 1 0 0,0 1-1 0 0,1-1 1 0 0,0 0-1 0 0,0 0 0 0 0,0 0 1 0 0,1 0-1 0 0,0 0 0 0 0,0 0 1 0 0,0 0-1 0 0,1 0 1 0 0,0 0-1 0 0,0 0 0 0 0,0-1 1 0 0,1 1-1 0 0,0-1 1 0 0,7 10-1 0 0,1 1 0 0 0,1-1 0 0 0,1 0 0 0 0,0 0-1 0 0,24 18 1 0 0,-18-18 0 0 0,2 0 0 0 0,-1-2 0 0 0,27 12 0 0 0,-7-2 0 0 0,3 0 0 0 0,0-3 0 0 0,1 0 0 0 0,68 18 0 0 0,0-17 0 0 0,-55-12 0 0 0,12 0 0 0 0,139-2 0 0 0,-176-7 0 0 0,69-4-3 0 0,141-23 0 0 0,-206 20 2 0 0,0-2 0 0 0,47-18 0 0 0,-40 12-4 0 0,-8 0 3 0 0,-1-1-1 0 0,0-1 1 0 0,55-39 0 0 0,-39 24 1 0 0,32-27-6 0 0,-26 17 6 0 0,-29 21-1 0 0,-1 0-1 0 0,-1-2 0 0 0,-1-1 1 0 0,-1-1-1 0 0,35-50 0 0 0,-39 47 3 0 0,-2-1 0 0 0,-1-1 0 0 0,17-43 0 0 0,-25 53 0 0 0,-1-1 0 0 0,-2 0 0 0 0,0 0 0 0 0,0 0 0 0 0,-2-1 0 0 0,0-29 0 0 0,-3 25 0 0 0,-1 0 0 0 0,-5-29 0 0 0,4 43 0 0 0,-1 1 0 0 0,0 0 0 0 0,-1 0 0 0 0,0 0 0 0 0,0 0 0 0 0,-2 0 0 0 0,-7-12 0 0 0,0 4 1 0 0,-1 1-1 0 0,-1 0 1 0 0,0 0-1 0 0,-2 2 0 0 0,0 0 1 0 0,-1 1-1 0 0,0 0 1 0 0,-1 2-1 0 0,-1 0 1 0 0,0 1-1 0 0,-22-9 0 0 0,7 6 3 0 0,0 3 0 0 0,-1 0 0 0 0,0 3 0 0 0,-1 0 0 0 0,0 3 0 0 0,-43-2 0 0 0,64 6-2 0 0,-20-1 2 0 0,0 1 0 0 0,-1 1 0 0 0,1 2 0 0 0,-39 7 0 0 0,-43 11 3 0 0,66-13 2 0 0,-1 3 1 0 0,2 2-1 0 0,-87 31 1 0 0,125-37-8 0 0,-140 65 14 0 0,127-57-4 0 0,0 2 0 0 0,2 1 0 0 0,-38 32 0 0 0,-206 212 62 0 0,236-224-58 0 0,-29 41 0 0 0,53-63-10 0 0,-1-1-1 0 0,2 1 1 0 0,0 0 0 0 0,0 1 0 0 0,1-1 0 0 0,1 1-1 0 0,-4 19 1 0 0,4-8 5 0 0,1 0-1 0 0,1 1 1 0 0,0 32-1 0 0,4-45-7 0 0,0 0-1 0 0,1 0 1 0 0,0-1-1 0 0,1 1 1 0 0,1-1-1 0 0,0 0 1 0 0,1 0-1 0 0,7 13 1 0 0,-1-5 0 0 0,1-2 0 0 0,1 0 0 0 0,0 0 0 0 0,29 28-1 0 0,71 59 7 0 0,-109-103-8 0 0,40 31 4 0 0,2-2-1 0 0,1-1 0 0 0,1-3 0 0 0,58 24 0 0 0,-62-32-3 0 0,0-2 0 0 0,2-1 0 0 0,0-3 0 0 0,1-1 0 0 0,0-3 0 0 0,1-2 0 0 0,0-2 0 0 0,0-2 0 0 0,67-2 0 0 0,-79-7 0 0 0,-1-1 0 0 0,0-2 0 0 0,0-1 0 0 0,0-1 0 0 0,50-24 0 0 0,-68 26 0 0 0,-1 0 0 0 0,-1-1 0 0 0,1-1 0 0 0,23-20 0 0 0,52-55 0 0 0,-58 53 0 0 0,4-4 0 0 0,-3-1 0 0 0,-1-2 0 0 0,-1-2 0 0 0,-3 0 0 0 0,-1-2 0 0 0,-2-1 0 0 0,-2-1 0 0 0,20-55 0 0 0,-39 83 0 0 0,0 0 0 0 0,-1-1 0 0 0,-1 1 0 0 0,-1-1 0 0 0,1-25 0 0 0,-4 12 0 0 0,0 0 0 0 0,-8-38 0 0 0,5 49 2 0 0,-1 1-1 0 0,-1 0 0 0 0,-1 1 0 0 0,0-1 1 0 0,-2 1-1 0 0,0 0 0 0 0,0 1 1 0 0,-2 0-1 0 0,0 1 0 0 0,-15-16 0 0 0,4 7 2 0 0,-1 2 0 0 0,-1 0 0 0 0,-1 1 0 0 0,-1 2 0 0 0,-34-21 0 0 0,-22-2 13 0 0,37 22-6 0 0,17 8-3 0 0,-1 2 1 0 0,0 1 0 0 0,-43-9 0 0 0,19 5-1 0 0,24 6-3 0 0,12 3 2 0 0,0 0-1 0 0,0 1 0 0 0,-28-2 1 0 0,-15 2 14 0 0,-1 3 0 0 0,0 3 0 0 0,1 2 1 0 0,-103 22-1 0 0,136-19 3 0 0,0 2-1 0 0,0 1 1 0 0,1 1-1 0 0,0 1 1 0 0,1 1-1 0 0,1 1 1 0 0,0 2-1 0 0,0 0 1 0 0,-38 37-1 0 0,4 1 20 0 0,-40 41 24 0 0,22-13 19 0 0,-4 2 77 0 0,-131 181 1 0 0,199-247-135 0 0,2 1 0 0 0,0 0 0 0 0,1 1 0 0 0,1 0 0 0 0,-9 34 0 0 0,16-43-17 0 0,0 1-1 0 0,0-1 1 0 0,1 1 0 0 0,0 0 0 0 0,1-1 0 0 0,1 1 0 0 0,0-1 0 0 0,0 1 0 0 0,1-1 0 0 0,1 0 0 0 0,0 0-1 0 0,0 0 1 0 0,1 0 0 0 0,0-1 0 0 0,1 0 0 0 0,13 18 0 0 0,-5-13 1 0 0,1 0-1 0 0,1 0 1 0 0,0-2-1 0 0,1 0 1 0 0,1-1 0 0 0,34 19-1 0 0,5-4 13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7:33:54.241"/>
    </inkml:context>
    <inkml:brush xml:id="br0">
      <inkml:brushProperty name="width" value="0.05" units="cm"/>
      <inkml:brushProperty name="height" value="0.05" units="cm"/>
      <inkml:brushProperty name="color" value="#E71224"/>
    </inkml:brush>
  </inkml:definitions>
  <inkml:trace contextRef="#ctx0" brushRef="#br0">576 340 7432 0 0,'0'0'178'0'0,"0"0"9"0"0,0 0-6 0 0,0 0-9 0 0,0 0-65 0 0,-7-7-14 0 0,-18-22-1 0 0,19 20 70 0 0,6 9 244 0 0,0-3 64 0 0,0 1 0 0 0,0 0 0 0 0,0-1 0 0 0,0 1 0 0 0,1 0 0 0 0,-1-1 0 0 0,2-3 0 0 0,0 6-428 0 0,1 0 1 0 0,-1 0-1 0 0,0 1 0 0 0,0-1 0 0 0,1 1 0 0 0,-1-1 0 0 0,0 1 1 0 0,0 0-1 0 0,0 0 0 0 0,0 0 0 0 0,0 0 0 0 0,0 0 0 0 0,0 1 1 0 0,0-1-1 0 0,-1 0 0 0 0,3 3 0 0 0,22 31 312 0 0,-14-18-149 0 0,14 20 215 0 0,3 3-38 0 0,41 73 0 0 0,-63-96-274 0 0,0 1 0 0 0,6 25-1 0 0,8 21 117 0 0,9 23-10 0 0,-3 2 0 0 0,15 94 1 0 0,-3-13-63 0 0,-13-40-53 0 0,3 5 29 0 0,-19-87-29 0 0,7 82 1 0 0,2 15 28 0 0,-10-98-38 0 0,-2 0 1 0 0,1 73-1 0 0,-5-97-52 0 0,0 4 7 0 0,-3-26-41 0 0,0 0 1 0 0,0 0-1 0 0,0 0 1 0 0,0 0 0 0 0,0 0-1 0 0,0 0 1 0 0,0 0 0 0 0,-1 0-1 0 0,1 0 1 0 0,0 0 0 0 0,-1 0-1 0 0,1 0 1 0 0,0 0 0 0 0,-1 0-1 0 0,1 0 1 0 0,-1-1 0 0 0,0 1-1 0 0,1 0 1 0 0,-2 1 0 0 0,-2 1 133 0 0,4-3-1 0 0,0-17 72 0 0,-20-126-31 0 0,13 78-59 0 0,-30-126 0 0 0,4 71-16 0 0,15 50 33 0 0,-38-95 1 0 0,40 126-88 0 0,-1-2 16 0 0,-32-57 1 0 0,7 24-9 0 0,-58-90 128 0 0,53 96-93 0 0,-40-55 48 0 0,76 108-109 0 0,0-1 0 0 0,-11-24 0 0 0,-12-16 91 0 0,30 49-91 0 0,0 1 0 0 0,0-1 1 0 0,1 0-1 0 0,-5-12 0 0 0,8 19-28 0 0,0-1 1 0 0,0 1-1 0 0,-1-1 0 0 0,1 1 0 0 0,0-1 1 0 0,0 1-1 0 0,-1 0 0 0 0,1-1 0 0 0,0 1 1 0 0,0-1-1 0 0,-1 1 0 0 0,1 0 0 0 0,-1-1 1 0 0,1 1-1 0 0,0 0 0 0 0,-1-1 0 0 0,1 1 1 0 0,-1 0-1 0 0,1 0 0 0 0,0-1 1 0 0,-1 1-1 0 0,1 0 0 0 0,-1 0 0 0 0,1 0 1 0 0,-1 0-1 0 0,1 0 0 0 0,-1-1 0 0 0,1 1 1 0 0,-1 0-1 0 0,1 0 0 0 0,-1 0 0 0 0,1 0 1 0 0,-1 0-1 0 0,0 1 0 0 0,-2-1 18 0 0,2 0 33 0 0,1 0 4 0 0,0 0 4 0 0,0 0-2 0 0,0 0-16 0 0,0 0-2 0 0,9 16 52 0 0,3 14-35 0 0,-1 0-1 0 0,-2 1 0 0 0,-1 1 0 0 0,-1-1 0 0 0,3 37 0 0 0,-3-20-5 0 0,18 63 0 0 0,49 97 163 0 0,-52-148-47 0 0,51 95-1 0 0,-16-37-32 0 0,77 181 264 0 0,-94-191-294 0 0,4 10 20 0 0,-14-47-23 0 0,-16-36 6 0 0,32 58-1 0 0,-36-76-48 0 0,-1 0-1 0 0,-2 1 1 0 0,11 31 0 0 0,-4-10 117 0 0,-5-21-73 0 0,-8-16-87 0 0,1 1 0 0 0,-1-1 0 0 0,0 0 0 0 0,0 0 0 0 0,0 1 1 0 0,0-1-1 0 0,-1 1 0 0 0,1-1 0 0 0,0 1 0 0 0,-1 3 0 0 0,0-5 14 0 0,0-1 4 0 0,0 0-7 0 0,0 0 4 0 0,0 0 8 0 0,0 0 4 0 0,0-1-34 0 0,-1 1 0 0 0,0-1 1 0 0,0 1-1 0 0,1 0 1 0 0,-1-1-1 0 0,0 1 1 0 0,1-1-1 0 0,-1 0 0 0 0,0 1 1 0 0,1-1-1 0 0,-1 1 1 0 0,1-1-1 0 0,-1 0 0 0 0,1 1 1 0 0,-1-1-1 0 0,1 0 1 0 0,0 0-1 0 0,-1 0 0 0 0,1 1 1 0 0,0-1-1 0 0,0 0 1 0 0,-1 0-1 0 0,1-1 1 0 0,-7-28 16 0 0,6 23 1 0 0,-13-79 19 0 0,-10-48 13 0 0,-15-27 31 0 0,-16-57 6 0 0,16 64-39 0 0,19 66-10 0 0,0-22 9 0 0,1-3-3 0 0,-11-42 12 0 0,5 17-16 0 0,20 114-41 0 0,-42-169 53 0 0,35 156-46 0 0,-1 1-1 0 0,-2 0 1 0 0,-21-39-1 0 0,-90-119 72 0 0,73 106-31 0 0,42 67-43 0 0,11 19-11 0 0,-1-1 1 0 0,0 1-1 0 0,0 0 1 0 0,0 0-1 0 0,0 0 1 0 0,0-1-1 0 0,-1 1 1 0 0,1 0-1 0 0,-1 1 1 0 0,1-1-1 0 0,-1 0 1 0 0,0 0 0 0 0,0 1-1 0 0,-3-3 1 0 0,5 4-3 0 0,-1-1 1 0 0,0 1-1 0 0,0 0 1 0 0,1-1-1 0 0,-1 1 1 0 0,0 0-1 0 0,0 0 0 0 0,0 0 1 0 0,0 0-1 0 0,1 0 1 0 0,-1 0-1 0 0,0 0 1 0 0,0 0-1 0 0,0 0 1 0 0,0 0-1 0 0,1 0 1 0 0,-1 1-1 0 0,0-1 1 0 0,0 0-1 0 0,0 1 1 0 0,1-1-1 0 0,-1 0 1 0 0,0 1-1 0 0,1-1 1 0 0,-1 1-1 0 0,0-1 1 0 0,1 1-1 0 0,-1-1 1 0 0,0 1-1 0 0,1 0 1 0 0,-1-1-1 0 0,1 1 1 0 0,-1 0-1 0 0,1-1 1 0 0,-1 3-1 0 0,-18 34 20 0 0,16-30-19 0 0,-47 121 7 0 0,6 3 0 0 0,-53 268 0 0 0,38-186-8 0 0,37-144 0 0 0,-24 129 0 0 0,10-5 0 0 0,-7 59 0 0 0,36-208 0 0 0,5-30 0 0 0,-1 0 0 0 0,0 25 0 0 0,2-33 0 0 0,1-4 0 0 0,4-7 0 0 0,-2 3 0 0 0,0-1 0 0 0,-1 0 0 0 0,0 0 0 0 0,0 0 0 0 0,0 0 0 0 0,0 0 0 0 0,0-1 0 0 0,-1 1 0 0 0,1-5 0 0 0,0 5 0 0 0,31-180 0 0 0,37-96 0 0 0,-23 125 0 0 0,62-182 0 0 0,-63 208 0 0 0,23-59 0 0 0,-47 137 0 0 0,46-78 0 0 0,73-81 10 0 0,-117 175-5 0 0,28-49 0 0 0,-39 60 0 0 0,1 0-1 0 0,1 1 1 0 0,1 1 0 0 0,1 0 0 0 0,27-27-1 0 0,-43 48-3 0 0,0 0-1 0 0,0-1 1 0 0,0 1-1 0 0,0 0 1 0 0,1 0 0 0 0,-1-1-1 0 0,0 1 1 0 0,0 0-1 0 0,0 0 1 0 0,1-1-1 0 0,-1 1 1 0 0,0 0-1 0 0,0 0 1 0 0,0 0-1 0 0,1-1 1 0 0,-1 1 0 0 0,0 0-1 0 0,0 0 1 0 0,1 0-1 0 0,-1 0 1 0 0,0 0-1 0 0,1 0 1 0 0,-1 0-1 0 0,0-1 1 0 0,0 1-1 0 0,1 0 1 0 0,-1 0 0 0 0,0 0-1 0 0,1 0 1 0 0,-1 0-1 0 0,0 0 1 0 0,0 0-1 0 0,1 0 1 0 0,-1 1-1 0 0,0-1 1 0 0,1 0-1 0 0,-1 0 1 0 0,0 0 0 0 0,0 0-1 0 0,1 0 1 0 0,-1 0-1 0 0,0 1 1 0 0,0-1-1 0 0,1 0 1 0 0,-1 0-1 0 0,0 0 1 0 0,0 0-1 0 0,1 1 1 0 0,0 11 21 0 0,-1-10-23 0 0,-7 31 9 0 0,-47 154 1 0 0,35-132-2 0 0,-50 102 1 0 0,-51 82 15 0 0,72-145-13 0 0,-20 46-1 0 0,16-25 1 0 0,-88 141 1 0 0,109-202-10 0 0,-33 57-1 0 0,60-105 0 0 0,0 0 0 0 0,0 1 0 0 0,-11 9 0 0 0,17-31 0 0 0,6-16 0 0 0,95-335 0 0 0,-88 316 0 0 0,18-50 0 0 0,7-23 0 0 0,22-79 0 0 0,-26 93 0 0 0,-18 61 0 0 0,5-18 0 0 0,-20 55 3 0 0,1 1 0 0 0,1-1 0 0 0,0 1 0 0 0,0 0 0 0 0,1 0 0 0 0,0 0 0 0 0,1 1 0 0 0,0 0-1 0 0,0 0 1 0 0,10-8 0 0 0,-13 16 2 0 0,1 0 0 0 0,-1 0 0 0 0,1 0 0 0 0,0 0 0 0 0,0 1-1 0 0,-1 0 1 0 0,1 0 0 0 0,0 0 0 0 0,8 2 0 0 0,-1-2 2 0 0,-8 0-6 0 0,0 0 0 0 0,0 1 0 0 0,0-1 0 0 0,0 1-1 0 0,0 0 1 0 0,-1 0 0 0 0,1 0 0 0 0,5 3 0 0 0,9 2 5 0 0,20 4-4 0 0,-1 3 0 0 0,-1 0 0 0 0,0 2 0 0 0,0 2 0 0 0,-2 2 0 0 0,0 0 0 0 0,-2 3 0 0 0,43 35 0 0 0,32 28 5 0 0,-16-13 1 0 0,23 23 4 0 0,186 121 0 0 0,-148-117 15 0 0,-148-96-25 0 0,1 0 1 0 0,-1 1 0 0 0,0-1 0 0 0,7 9-1 0 0,-8-9 0 0 0,-1 0-1 0 0,1 0 1 0 0,0-1-1 0 0,-1 1 1 0 0,1-1-1 0 0,5 3 1 0 0,-8-5 4 0 0,-3 0 2 0 0,-8-3 7 0 0,-11-7-11 0 0,-23-9 4 0 0,-131-60 13 0 0,6-20-7 0 0,136 78-12 0 0,-305-224 134 0 0,320 229-110 0 0,-15-8 21 0 0,-46-26 0 0 0,13 10-4 0 0,6 4 37 0 0,-109-45 1 0 0,41 21 70 0 0,126 58 30 0 0,8 2-75 0 0,20 4-43 0 0,38 10-54 0 0,-11 0 19 0 0,37 8 21 0 0,112 45 0 0 0,-143-45-26 0 0,-27-11 1 0 0,48 24 1 0 0,160 86 73 0 0,-36-2-37 0 0,-56-16 4 0 0,-86-59-2 0 0,-52-38-54 0 0,-7-4 3 0 0,0 0-1 0 0,0-1 1 0 0,0 1 0 0 0,1-1 0 0 0,-1 1-1 0 0,1-1 1 0 0,-1 0 0 0 0,1 0-1 0 0,-1 0 1 0 0,1 0 0 0 0,0-1-1 0 0,3 1 1 0 0,-5-1 6 0 0,-1 0 4 0 0,0 0 1 0 0,-9-7-3 0 0,-90-67 39 0 0,-137-77 1 0 0,72 69 8 0 0,-18-7 22 0 0,-78-34 62 0 0,161 87-90 0 0,2 2 37 0 0,93 33-84 0 0,-1 0-1 0 0,1 0 0 0 0,0 0 1 0 0,-1 1-1 0 0,1-1 0 0 0,0 1 1 0 0,-7 0-1 0 0,2 1 23 0 0,8-1-17 0 0,1 8-9 0 0,1 0-1 0 0,0 0 1 0 0,0 0-1 0 0,0 0 1 0 0,1-1-1 0 0,1 1 1 0 0,4 11-1 0 0,36 101 14 0 0,39 116 23 0 0,-45-116-32 0 0,25 88 10 0 0,-6-1 5 0 0,7 27-11 0 0,-22-55-2 0 0,36 174 4 0 0,-69-309-21 0 0,6 32 13 0 0,43 132 0 0 0,-50-193-6 0 0,-6-14-6 0 0,0 1 0 0 0,0-1 0 0 0,0 1-1 0 0,-1 0 1 0 0,1-1 0 0 0,0 1 0 0 0,-1 0-1 0 0,1-1 1 0 0,-1 1 0 0 0,0 0 0 0 0,1 3-1 0 0,-17-40 7 0 0,-36-126-7 0 0,-70-274 7 0 0,79 230-6 0 0,23 107-1 0 0,-20-45 6 0 0,17 68-3 0 0,-37-146 16 0 0,-24-82 2 0 0,72 268-14 0 0,-3 0 0 0 0,-19-35 0 0 0,23 47 4 0 0,10 13 0 0 0,2 8-1 0 0,1 10 8 0 0,111 388 5 0 0,-13-90-7 0 0,-63-187-8 0 0,33 172 0 0 0,-51-201-7 0 0,48 305-14 0 0,-57-337 9 0 0,21 65 1 0 0,-5-19-10 0 0,-25-100 11 0 0,0-1 1 0 0,0 1-1 0 0,0-1 0 0 0,1 1 1 0 0,-1-1-1 0 0,1 0 0 0 0,0 0 1 0 0,2 5-1 0 0,-7-24-4 0 0,0 0-1 0 0,1 1 1 0 0,0-1-1 0 0,1-22 1 0 0,-4-35-11 0 0,-26-125 9 0 0,27 178 8 0 0,-62-265-12 0 0,59 257 10 0 0,-22-72-4 0 0,-63-143-1 0 0,80 215 4 0 0,-18-43 3 0 0,-117-322 6 0 0,122 320 10 0 0,-67-140 0 0 0,90 201-8 0 0,2 8 4 0 0,3 11 9 0 0,83 311-4 0 0,30 102-1 0 0,-25-10 4 0 0,6 83-9 0 0,-85-425-11 0 0,-8-44 0 0 0,12 43 0 0 0,-11-44 0 0 0,6 40 0 0 0,-1-3-1 0 0,-6-41-4 0 0,1 2 1 0 0,-1 1 1 0 0,-1 0-1 0 0,1 25 0 0 0,-4-32 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7:33:41.694"/>
    </inkml:context>
    <inkml:brush xml:id="br0">
      <inkml:brushProperty name="width" value="0.05" units="cm"/>
      <inkml:brushProperty name="height" value="0.05" units="cm"/>
      <inkml:brushProperty name="color" value="#E71224"/>
    </inkml:brush>
  </inkml:definitions>
  <inkml:trace contextRef="#ctx0" brushRef="#br0">377 1492 4816 0 0,'-7'-6'34'0'0,"1"0"89"0"0,0 0 1 0 0,0 1 0 0 0,-1 0 0 0 0,1 0-1 0 0,-1 0 1 0 0,-1 1 0 0 0,-9-5 0 0 0,-101-41 766 0 0,89 37-532 0 0,24 11-202 0 0,-1-1 0 0 0,1 1-1 0 0,-1 0 1 0 0,1 0-1 0 0,-1 0 1 0 0,0 1 0 0 0,0 0-1 0 0,-10-1 1 0 0,16 2-16 0 0,1 14 368 0 0,2-7-474 0 0,-1-1 0 0 0,1 0 1 0 0,0 0-1 0 0,1-1 0 0 0,-1 1 0 0 0,1-1 0 0 0,0 1 0 0 0,1-1 1 0 0,6 6-1 0 0,9 7 32 0 0,22 16 1 0 0,-8-8 9 0 0,-13-8-28 0 0,24 20 149 0 0,53 35-1 0 0,-43-38-47 0 0,-9-5-37 0 0,2-1-1 0 0,67 28 1 0 0,-56-31-45 0 0,-17-7 17 0 0,74 22 0 0 0,-42-23 15 0 0,87 10 0 0 0,-118-24-58 0 0,-1-1-1 0 0,1-3 1 0 0,68-7 0 0 0,-91 4-29 0 0,0-1 0 0 0,0-1-1 0 0,-1-1 1 0 0,1-1 0 0 0,-1-1 0 0 0,-1 0 0 0 0,0-1-1 0 0,0-1 1 0 0,0-1 0 0 0,-1-1 0 0 0,-1 0-1 0 0,0-1 1 0 0,-1-1 0 0 0,0 0 0 0 0,-1-1 0 0 0,-1 0-1 0 0,-1-1 1 0 0,16-26 0 0 0,-12 14 1 0 0,-2 0 0 0 0,-1-1-1 0 0,-1 0 1 0 0,-1-1 0 0 0,-2 0 0 0 0,-1-1-1 0 0,-2 1 1 0 0,0-2 0 0 0,-2 1 0 0 0,-2-1 0 0 0,-1-38-1 0 0,-7-25 41 0 0,-4-1 0 0 0,-29-127 0 0 0,16 128 8 0 0,-4 1 1 0 0,-61-139-1 0 0,19 82 176 0 0,53 122-162 0 0,-1 1 0 0 0,-41-53 1 0 0,35 53-5 0 0,-1 2 1 0 0,-44-39 0 0 0,59 58-36 0 0,1 1 1 0 0,-1 0 0 0 0,0 0 0 0 0,-1 1-1 0 0,1 0 1 0 0,-1 0 0 0 0,0 1 0 0 0,0 1-1 0 0,0-1 1 0 0,-1 2 0 0 0,1-1-1 0 0,-1 2 1 0 0,-16-2 0 0 0,-8 4 23 0 0,1 2-1 0 0,-1 2 1 0 0,0 1 0 0 0,1 1 0 0 0,1 2-1 0 0,-1 1 1 0 0,1 2 0 0 0,1 1 0 0 0,0 2-1 0 0,1 1 1 0 0,1 1 0 0 0,0 2-1 0 0,2 1 1 0 0,-44 38 0 0 0,51-37 12 0 0,-163 164 329 0 0,154-150-330 0 0,2 1-1 0 0,1 1 0 0 0,-38 70 1 0 0,-73 178 682 0 0,27 10-240 0 0,99-253-375 0 0,3 1-1 0 0,1 0 0 0 0,2 1 0 0 0,2 0 1 0 0,2 0-1 0 0,2 0 0 0 0,10 87 1 0 0,-3-84-13 0 0,2-1 0 0 0,2 0-1 0 0,22 62 1 0 0,-21-79-53 0 0,1 0 0 0 0,1-1-1 0 0,2-1 1 0 0,0 0 0 0 0,2-2-1 0 0,23 27 1 0 0,-31-41-15 0 0,0-1 1 0 0,0 0-1 0 0,1 0 0 0 0,1-1 0 0 0,-1-1 1 0 0,2 0-1 0 0,-1-1 0 0 0,1 0 0 0 0,0-1 1 0 0,20 7-1 0 0,-15-7-15 0 0,1-2 1 0 0,-1 0-1 0 0,1-1 1 0 0,0-1-1 0 0,0-1 0 0 0,0-1 1 0 0,22-2-1 0 0,2-4 47 0 0,0-2-1 0 0,0-1 0 0 0,-2-3 1 0 0,1-1-1 0 0,-1-2 1 0 0,51-27-1 0 0,25-21 137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7:33:47.688"/>
    </inkml:context>
    <inkml:brush xml:id="br0">
      <inkml:brushProperty name="width" value="0.05" units="cm"/>
      <inkml:brushProperty name="height" value="0.05" units="cm"/>
      <inkml:brushProperty name="color" value="#E71224"/>
    </inkml:brush>
  </inkml:definitions>
  <inkml:trace contextRef="#ctx0" brushRef="#br0">1778 45 8032 0 0,'0'0'330'0'0,"0"0"12"0"0,8-6 0 0 0,2-1-219 0 0,25-15 220 0 0,-32 20-267 0 0,-1 1 0 0 0,1 0 0 0 0,-1 0 0 0 0,1 0 0 0 0,0 0 0 0 0,-1 0 0 0 0,1 0 0 0 0,0 1 0 0 0,0 0 0 0 0,0-1 0 0 0,0 1 0 0 0,-1 0 1 0 0,1 0-1 0 0,0 1 0 0 0,0-1 0 0 0,0 1 0 0 0,4 0 0 0 0,-5 1-43 0 0,1-1 0 0 0,0 1 0 0 0,0 0 0 0 0,-1 0 0 0 0,1 0 0 0 0,-1 0 0 0 0,0 0 0 0 0,0 0 0 0 0,0 1 0 0 0,0-1 0 0 0,0 1 0 0 0,0 0 0 0 0,0-1 0 0 0,-1 1 0 0 0,1 0 0 0 0,0 4 0 0 0,7 16 44 0 0,-2 1-1 0 0,-1 0 0 0 0,0 0 0 0 0,-2 1 1 0 0,2 41-1 0 0,-7 129 286 0 0,1-185-346 0 0,-9 111 179 0 0,-5-1 0 0 0,-35 142-1 0 0,-97 323 568 0 0,90-388-612 0 0,-26 102 122 0 0,-16 80 27 0 0,63-262-176 0 0,-77 169 1 0 0,41-113-42 0 0,-102 208 92 0 0,130-307-120 0 0,26-46-15 0 0,1 0 0 0 0,-14 34 1 0 0,25-50-20 0 0,0-1 0 0 0,-1 0 0 0 0,-1 0 0 0 0,-11 14 0 0 0,6-8 22 0 0,12-16-34 0 0,-1 0 0 0 0,0-1 0 0 0,1 1 1 0 0,-1 0-1 0 0,0 0 0 0 0,0 0 0 0 0,0-1 0 0 0,0 1 0 0 0,0 0 0 0 0,1-1 0 0 0,-1 1 0 0 0,0-1 0 0 0,-1 1 0 0 0,1-1 0 0 0,0 1 1 0 0,0-1-1 0 0,0 0 0 0 0,0 0 0 0 0,0 1 0 0 0,0-1 0 0 0,0 0 0 0 0,0 0 0 0 0,-1 0 0 0 0,0-1 0 0 0,0 1 0 0 0,1 0 29 0 0,1 0 0 0 0,-12-15 297 0 0,-14-57-154 0 0,-28-74 85 0 0,45 122-179 0 0,-11-46-1 0 0,16 52-46 0 0,-1-1-1 0 0,0 1 1 0 0,-16-32-1 0 0,-239-369 1173 0 0,172 281-894 0 0,27 35 51 0 0,21 61-72 0 0,40 41-284 0 0,0 1-1 0 0,0-1 1 0 0,-1 1-1 0 0,1 0 1 0 0,0-1-1 0 0,-1 1 0 0 0,1 0 1 0 0,0-1-1 0 0,-1 1 1 0 0,1 0-1 0 0,-1 0 1 0 0,1-1-1 0 0,0 1 1 0 0,-1 0-1 0 0,1 0 1 0 0,-1 0-1 0 0,1 0 1 0 0,-1 0-1 0 0,1-1 1 0 0,0 1-1 0 0,-1 0 1 0 0,1 0-1 0 0,-1 0 1 0 0,1 0-1 0 0,-1 0 1 0 0,1 0-1 0 0,-1 1 1 0 0,1-1-1 0 0,-1 0 1 0 0,1 0-1 0 0,-1 0 1 0 0,1 0-1 0 0,0 0 1 0 0,-1 1-1 0 0,1-1 1 0 0,-1 0-1 0 0,1 0 0 0 0,0 1 1 0 0,-1-1-1 0 0,1 0 1 0 0,0 1-1 0 0,-1-1 1 0 0,1 0-1 0 0,0 1 1 0 0,-1-1-1 0 0,1 0 1 0 0,0 1-1 0 0,0-1 1 0 0,0 1-1 0 0,-1-1 1 0 0,1 1-1 0 0,0-1 1 0 0,0 0-1 0 0,0 2 1 0 0,-9 30 265 0 0,9-29-254 0 0,-3 17 43 0 0,2-1 0 0 0,0 1 0 0 0,4 36 0 0 0,14 59 93 0 0,-9-84-49 0 0,1-1-1 0 0,2 0 1 0 0,19 40 0 0 0,0-2 25 0 0,21 44 37 0 0,-29-67-26 0 0,18 52 0 0 0,-23-44-34 0 0,24 61 96 0 0,-3-16-70 0 0,-27-64-50 0 0,3-1-1 0 0,19 37 0 0 0,-7-20 52 0 0,-15-28-52 0 0,22 33-1 0 0,-17-29-10 0 0,-13-21-51 0 0,-1 0-1 0 0,1 0 1 0 0,0 0-1 0 0,0 0 1 0 0,1-1 0 0 0,-1 0-1 0 0,1 1 1 0 0,0-1-1 0 0,0-1 1 0 0,1 1-1 0 0,8 5 1 0 0,1 3 100 0 0,2 0 24 0 0,-15-12-141 0 0,0 0 0 0 0,0 0-1 0 0,-1 0 1 0 0,1 1 0 0 0,0-2 0 0 0,-1 1 0 0 0,1 0 0 0 0,0 0-1 0 0,0 0 1 0 0,-1 0 0 0 0,1 0 0 0 0,0 0 0 0 0,-1-1 0 0 0,1 1-1 0 0,0 0 1 0 0,-1-1 0 0 0,1 1 0 0 0,0 0 0 0 0,-1-1 0 0 0,1 1-1 0 0,-1-1 1 0 0,1 1 0 0 0,-1-1 0 0 0,1 1 0 0 0,-1-1 0 0 0,1 0-1 0 0,0 0 1 0 0,6-5 47 0 0,-6 5-48 0 0,0 0 0 0 0,-1 1 0 0 0,1-1 0 0 0,0 0-1 0 0,0 0 1 0 0,0 1 0 0 0,0-1 0 0 0,-1 0 0 0 0,1 0 0 0 0,0 0-1 0 0,-1 0 1 0 0,1 0 0 0 0,-1 0 0 0 0,1 0 0 0 0,-1 0 0 0 0,0 0 0 0 0,1 0-1 0 0,-1 0 1 0 0,0 0 0 0 0,1-2 0 0 0,5-37 71 0 0,-3 29-52 0 0,-1-1 0 0 0,-1 0 0 0 0,0 1 0 0 0,-1-17 0 0 0,-4-25 25 0 0,1 22-13 0 0,1-1 0 0 0,1 0 1 0 0,7-56-1 0 0,-1 38 40 0 0,-5 40-58 0 0,1 0 0 0 0,0 0 0 0 0,1 0 0 0 0,0 0 0 0 0,0 1 1 0 0,5-11-1 0 0,-1-1 21 0 0,-6 17-33 0 0,1 1 1 0 0,0-1-1 0 0,0 1 1 0 0,0 0-1 0 0,1-1 0 0 0,-1 1 1 0 0,1 0-1 0 0,-1 0 1 0 0,4-3-1 0 0,12-14 47 0 0,2 0-1 0 0,0 2 1 0 0,1 0 0 0 0,1 1-1 0 0,1 2 1 0 0,0 0 0 0 0,35-17-1 0 0,-25 15-18 0 0,99-57 132 0 0,31-45-13 0 0,-80 57-42 0 0,-19 16-29 0 0,-24 14-10 0 0,52-55 0 0 0,-62 56 6 0 0,2 2-1 0 0,64-47 1 0 0,-80 63-42 0 0,-1 1 0 0 0,-1-2-1 0 0,0 0 1 0 0,0-1 0 0 0,10-17 0 0 0,-1 4 50 0 0,1 6 64 0 0,-15 15-89 0 0,-7 6-50 0 0,1 1-1 0 0,-1-1 1 0 0,0 0 0 0 0,0 0-1 0 0,0 0 1 0 0,0 0 0 0 0,0-1 0 0 0,0 1-1 0 0,0 0 1 0 0,0 0 0 0 0,1-3 0 0 0,-3 4-9 0 0,1 0 1 0 0,-1 0 0 0 0,0 0 0 0 0,1 0 0 0 0,-1 0-1 0 0,0 0 1 0 0,1 1 0 0 0,-1-1 0 0 0,1 0 0 0 0,-1 0 0 0 0,0 0-1 0 0,1 1 1 0 0,-1-1 0 0 0,1 1 0 0 0,-1-1 0 0 0,0 0 0 0 0,1 1-1 0 0,-1-1 1 0 0,1 1 0 0 0,0-1 0 0 0,-1 1 0 0 0,1-1-1 0 0,-1 1 1 0 0,1-1 0 0 0,0 1 0 0 0,-1 0 0 0 0,1 0 0 0 0,-10 9 92 0 0,-5 2-69 0 0,1 1 0 0 0,0 1 0 0 0,-15 19 1 0 0,-19 21 19 0 0,34-41-34 0 0,-18 18 57 0 0,-47 58 0 0 0,-80 105 162 0 0,41-45-79 0 0,86-107-114 0 0,-157 241 155 0 0,179-268-182 0 0,-14 21 41 0 0,-36 38 1 0 0,-2 4 30 0 0,43-56-50 0 0,0-1 0 0 0,-1 0 0 0 0,-1-2 0 0 0,-47 34 0 0 0,24-22 83 0 0,44-31-94 0 0,0 0 6 0 0,0 0-6 0 0,0 0-4 0 0,0 0 6 0 0,10-15 34 0 0,-7 12-55 0 0,-1 0 0 0 0,1 0 0 0 0,-1 0-1 0 0,1-1 1 0 0,-1 1 0 0 0,0-1-1 0 0,0 0 1 0 0,0 1 0 0 0,1-7 0 0 0,8-15 1 0 0,106-171 42 0 0,-1 15-5 0 0,-14 25-5 0 0,-69 106-24 0 0,74-84 1 0 0,-36 50 9 0 0,-44 52-18 0 0,2 2-1 0 0,1 1 0 0 0,1 1 1 0 0,65-44-1 0 0,-90 69-5 0 0,0-1 0 0 0,0 1 0 0 0,0 1 0 0 0,9-4 0 0 0,-19 9 0 0 0,0 0 0 0 0,1 1 0 0 0,-1-1 0 0 0,1 1 0 0 0,-5 6 0 0 0,-4 4 0 0 0,-94 106 0 0 0,71-82 0 0 0,10-12 0 0 0,-23 32 0 0 0,21-24 0 0 0,-50 50 0 0 0,-8 7 0 0 0,29-14 0 0 0,38-50 0 0 0,-36 42 0 0 0,-91 98 0 0 0,104-123 0 0 0,-75 62 0 0 0,91-85 0 0 0,-15 12 0 0 0,-31 30 0 0 0,50-46 0 0 0,17-14 0 0 0,1-1 0 0 0,0 0 0 0 0,0 1 0 0 0,0 0 0 0 0,0 0 0 0 0,1 0 0 0 0,-5 5 0 0 0,-1 1 0 0 0,8-9 0 0 0,0 0 0 0 0,0 0 0 0 0,-1 0 0 0 0,1 0 0 0 0,0 0 0 0 0,0 0 0 0 0,-1 0 0 0 0,1 0 0 0 0,0 0 0 0 0,0 0 0 0 0,-1 0 0 0 0,1 0 0 0 0,0 0 0 0 0,-1 0 0 0 0,1 0 0 0 0,0 0 0 0 0,0 0 0 0 0,-1 0 0 0 0,1 0 0 0 0,0 0 0 0 0,0 0 0 0 0,-1 0 0 0 0,1 0 0 0 0,0 0 0 0 0,0-1 0 0 0,-1 1 0 0 0,1 0 0 0 0,0 0 0 0 0,0 0 0 0 0,-1-1 0 0 0,1 1 0 0 0,0 0 0 0 0,0 0 0 0 0,0 0 0 0 0,0-1 0 0 0,-1 1 0 0 0,1 0 0 0 0,0 0 0 0 0,0-1 0 0 0,0 1 0 0 0,-5-9 0 0 0,-64-135 0 0 0,32 63 0 0 0,6 9 0 0 0,21 45 0 0 0,-1 1 0 0 0,-21-34 0 0 0,-17-20 2 0 0,19 27 3 0 0,-3 2-1 0 0,-70-84 1 0 0,92 123 4 0 0,-2 1 0 0 0,0 0 1 0 0,0 1-1 0 0,-1 0 0 0 0,0 1 0 0 0,0 0 0 0 0,-22-8 0 0 0,35 16-4 0 0,0 0 0 0 0,-1 1 0 0 0,1-1 0 0 0,-1 0-1 0 0,0 1 1 0 0,1 0 0 0 0,-1-1 0 0 0,1 1 0 0 0,-1 0-1 0 0,0 0 1 0 0,1 0 0 0 0,-1 0 0 0 0,0 0-1 0 0,1 0 1 0 0,-1 0 0 0 0,-2 1 0 0 0,4-1-2 0 0,-1 1 0 0 0,0-1 0 0 0,1 1 0 0 0,-1-1 1 0 0,1 1-1 0 0,-1-1 0 0 0,1 1 0 0 0,-1-1 0 0 0,1 1 0 0 0,-1 0 0 0 0,1-1 1 0 0,0 1-1 0 0,-1 0 0 0 0,1-1 0 0 0,0 1 0 0 0,-1 0 0 0 0,1 0 1 0 0,0-1-1 0 0,0 1 0 0 0,0 0 0 0 0,0 0 0 0 0,0-1 0 0 0,0 3 0 0 0,0 2 5 0 0,1 1 1 0 0,0 0-1 0 0,0 0 0 0 0,0-1 0 0 0,1 1 0 0 0,5 10 0 0 0,15 27 13 0 0,2-1 0 0 0,48 64 1 0 0,-37-61 1 0 0,66 64 0 0 0,49 30 39 0 0,-123-115-53 0 0,-8-8-4 0 0,27 16 0 0 0,0 0 5 0 0,40 26 3 0 0,12 10-2 0 0,-91-63-10 0 0,0-1 0 0 0,0 0 1 0 0,1 0-1 0 0,12 5 0 0 0,6 2 2 0 0,-17-8 6 0 0,-8-6 2 0 0,-10-10-1 0 0,-52-58-8 0 0,-93-128 3 0 0,-11-13-3 0 0,100 129 7 0 0,28 33 8 0 0,-3 2 1 0 0,-70-66-1 0 0,90 96 1 0 0,-81-66 35 0 0,83 71-21 0 0,0 0-1 0 0,-1 1 0 0 0,-36-16 0 0 0,35 17 34 0 0,17 9-42 0 0,0 0 0 0 0,-1 1 0 0 0,1-1 0 0 0,0 1 0 0 0,0-1 0 0 0,-1 1 0 0 0,1 0 0 0 0,-1 0 0 0 0,1 0 0 0 0,-5 0 0 0 0,8 1 7 0 0,0 0-8 0 0,0 0 6 0 0,4 2-3 0 0,181 64 100 0 0,57 62-45 0 0,-207-107-68 0 0,1 3 6 0 0,0 1 0 0 0,38 37-1 0 0,31 22 14 0 0,-62-50-21 0 0,62 62 0 0 0,6 4 12 0 0,-93-86-21 0 0,-11-9 1 0 0,0 0-1 0 0,-1 1 0 0 0,1 0 1 0 0,-1 0-1 0 0,0 0 0 0 0,5 8 0 0 0,-12-13 0 0 0,1-1-1 0 0,-1 0 0 0 0,1 0 1 0 0,-1 1-1 0 0,1-1 0 0 0,-1 0 0 0 0,0 0 1 0 0,1 0-1 0 0,-1 0 0 0 0,1 0 0 0 0,-1 0 1 0 0,0 0-1 0 0,1 0 0 0 0,-1 0 1 0 0,1 0-1 0 0,-1 0 0 0 0,0 0 0 0 0,1 0 1 0 0,-1 0-1 0 0,1 0 0 0 0,-1-1 1 0 0,0 1-1 0 0,0-1 0 0 0,-6-4 1 0 0,1-1-1 0 0,0 1 0 0 0,0-2 1 0 0,0 1-1 0 0,1-1 1 0 0,0 1-1 0 0,0-1 0 0 0,0-1 1 0 0,1 1-1 0 0,-3-8 1 0 0,2 1 0 0 0,0 1 1 0 0,1 0 0 0 0,1-1 0 0 0,0 0-1 0 0,-1-20 1 0 0,3-9 4 0 0,2 0 1 0 0,12-81-1 0 0,-13 117-5 0 0,103-460 35 0 0,-83 390-34 0 0,41-143 6 0 0,13-55 0 0 0,-17 86 2 0 0,-20 77-2 0 0,-16 41 2 0 0,45-138 0 0 0,-54 175-10 0 0,83-252 24 0 0,-32 67 24 0 0,-60 191 1 0 0,-1-44 0 0 0,-23 624 5 0 0,16-474-53 0 0,-26 242 6 0 0,5-125-6 0 0,-10 59-1 0 0,1-36-3 0 0,16-94-1 0 0,4-16 4 0 0,-9 46-41 0 0,15-119 25 0 0,6-22-8 0 0,-1 0 0 0 0,2 1 0 0 0,-3 23 0 0 0,3-13-101 0 0,0-22 53 0 0,1-16 22 0 0,1 0 40 0 0,1 0 0 0 0,0 0 0 0 0,5-22 0 0 0,1 1 0 0 0,23-137-36 0 0,-6 46 28 0 0,35-227-28 0 0,23-205-43 0 0,-56 377 72 0 0,18-89-5 0 0,-15 134 12 0 0,26-132-3 0 0,-41 182 7 0 0,3-92 1 0 0,-15 132 2 0 0,3-55-1 0 0,-4 85 4 0 0,0 0 0 0 0,-1 0-1 0 0,0 1 1 0 0,-5-26 0 0 0,3 14-3 0 0,2 25 2 0 0,0 1 1 0 0,0-1 0 0 0,0 0 0 0 0,0 0 0 0 0,0 0-1 0 0,0 0 1 0 0,-1 0 0 0 0,1 1 0 0 0,-1-1 0 0 0,1 0 0 0 0,-1 0-1 0 0,0 0 1 0 0,0 1 0 0 0,1-1 0 0 0,-1 0 0 0 0,0 1-1 0 0,0-1 1 0 0,-2-1 0 0 0,3 3 0 0 0,0 0 0 0 0,0 0 0 0 0,0 0 0 0 0,-1 0 0 0 0,1 0 0 0 0,0 0 0 0 0,0 0 0 0 0,0 0 0 0 0,0 0 0 0 0,0 0 0 0 0,0 0 0 0 0,-1-1 0 0 0,1 1 0 0 0,0 0 0 0 0,0 0 0 0 0,0 0 0 0 0,0 0 0 0 0,-1 0 0 0 0,1 0 0 0 0,0 1 0 0 0,0-1 0 0 0,0 0 0 0 0,0 0 0 0 0,0 0 0 0 0,0 0 0 0 0,-1 0 0 0 0,1 0 0 0 0,0 0 0 0 0,0 0 0 0 0,0 0 0 0 0,0 0 0 0 0,0 0 0 0 0,0 0 0 0 0,-1 0 0 0 0,1 1 0 0 0,0-1 0 0 0,0 0 0 0 0,0 0 0 0 0,0 0 0 0 0,0 0 0 0 0,0 0 0 0 0,0 0 0 0 0,0 1 0 0 0,0-1 0 0 0,0 0 0 0 0,0 0 0 0 0,0 0 0 0 0,0 0 0 0 0,0 0 0 0 0,0 1 0 0 0,0-1 0 0 0,0 0 0 0 0,0 0 0 0 0,0 0 0 0 0,0 0 0 0 0,0 0 0 0 0,0 1 0 0 0,0-1 0 0 0,0 0 0 0 0,0 0 0 0 0,0 0 0 0 0,0 0 0 0 0,0 0 0 0 0,-12 44 0 0 0,-81 301 0 0 0,62-209 0 0 0,10-39 0 0 0,1-19 0 0 0,-16 72 0 0 0,9 2 0 0 0,-55 246 0 0 0,-20 39 0 0 0,48-188 0 0 0,21-90-1 0 0,-30 120-7 0 0,-7 37-22 0 0,25-97 13 0 0,-2 66-35 0 0,44-256 40 0 0,0 0-5 0 0,1 32 1 0 0,2-48 3 0 0,0-9 6 0 0,0 0 0 0 0,0-1-1 0 0,0 1 1 0 0,0 0-1 0 0,1-1 1 0 0,0 1-1 0 0,1 5 1 0 0,-1 2-104 0 0,11-52 96 0 0,-6 22 14 0 0,117-401-46 0 0,-83 261 28 0 0,11-51-2 0 0,27-232-22 0 0,-53 285 30 0 0,71-239-12 0 0,-17 96 1 0 0,-35 71 12 0 0,39-164-15 0 0,-2 60-7 0 0,-63 249 26 0 0,-17 80 3 0 0,-4 39 3 0 0,-5 76 2 0 0,-34 335 0 0 0,21-236 0 0 0,-10 70 0 0 0,-91 270 0 0 0,28-192 0 0 0,27-182 0 0 0,37-103 0 0 0,15-40-1 0 0,-1-1-1 0 0,-1-1 0 0 0,-2-1 1 0 0,-28 36-1 0 0,41-59 1 0 0,0 0 1 0 0,0-1-1 0 0,0 1 0 0 0,-1-2 0 0 0,0 1 0 0 0,0-1 1 0 0,-1 0-1 0 0,1 0 0 0 0,-15 6 0 0 0,20-10 1 0 0,0 0 0 0 0,0 0-1 0 0,-1 0 1 0 0,1-1 0 0 0,0 1-1 0 0,0-1 1 0 0,-1 1 0 0 0,1-1 0 0 0,0 0-1 0 0,-1 1 1 0 0,1-1 0 0 0,-1 0-1 0 0,1-1 1 0 0,0 1 0 0 0,-1 0 0 0 0,1-1-1 0 0,0 1 1 0 0,0-1 0 0 0,-1 0-1 0 0,1 0 1 0 0,0 0 0 0 0,0 0 0 0 0,0 0-1 0 0,0 0 1 0 0,0 0 0 0 0,0-1-1 0 0,-3-2 1 0 0,2 0 0 0 0,-1-1-1 0 0,1 1 0 0 0,0-1 1 0 0,1 1-1 0 0,-1-1 1 0 0,1 0-1 0 0,0 0 1 0 0,0 0-1 0 0,0-1 0 0 0,1 1 1 0 0,0 0-1 0 0,0-1 1 0 0,0-8-1 0 0,-2-48 0 0 0,4 0-1 0 0,2 0 0 0 0,2 1 1 0 0,23-99-1 0 0,-15 100 1 0 0,114-438-14 0 0,-37 161 15 0 0,-88 329 0 0 0,42-153 0 0 0,8-39 0 0 0,-43 162 0 0 0,26-69 0 0 0,-18 62 0 0 0,-5 8 0 0 0,31-77 0 0 0,13-40 0 0 0,0 1 0 0 0,-47 130 2 0 0,-8 20-2 0 0,-1 0 1 0 0,1 0-1 0 0,0 0 1 0 0,0 0 0 0 0,1 0-1 0 0,-1 0 1 0 0,0 0-1 0 0,1 0 1 0 0,0 0-1 0 0,0 1 1 0 0,0-1 0 0 0,0 1-1 0 0,0-1 1 0 0,0 1-1 0 0,1 0 1 0 0,-1 0 0 0 0,1 0-1 0 0,-1 0 1 0 0,5-2-1 0 0,-7 4 1 0 0,1 0-1 0 0,0 0 0 0 0,0 0 0 0 0,-1 0 0 0 0,1 0 0 0 0,0 0 0 0 0,-1 1 0 0 0,1-1 0 0 0,0 0 0 0 0,-1 0 0 0 0,1 1 0 0 0,0-1 0 0 0,-1 0 0 0 0,1 1 0 0 0,-1-1 1 0 0,1 0-1 0 0,0 1 0 0 0,-1-1 0 0 0,1 1 0 0 0,-1-1 0 0 0,1 1 0 0 0,-1-1 0 0 0,1 1 0 0 0,-1-1 0 0 0,0 1 0 0 0,1 0 0 0 0,-1-1 0 0 0,0 1 0 0 0,1 0 0 0 0,-1-1 1 0 0,0 1-1 0 0,0 0 0 0 0,0-1 0 0 0,0 1 0 0 0,0 0 0 0 0,1-1 0 0 0,-1 1 0 0 0,0 0 0 0 0,-1 0 0 0 0,1 35 1 0 0,-6 80 3 0 0,-36 201 0 0 0,38-301-3 0 0,-72 351 5 0 0,61-283-3 0 0,-32 105 1 0 0,35-152-3 0 0,-83 284 0 0 0,-45 197 6 0 0,137-508-7 0 0,-78 198 0 0 0,34-94 0 0 0,36-86 0 0 0,1-3-2 0 0,1 1 0 0 0,1 0 0 0 0,-5 28 0 0 0,10-42 2 0 0,0-4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0:18.958"/>
    </inkml:context>
    <inkml:brush xml:id="br0">
      <inkml:brushProperty name="width" value="0.05" units="cm"/>
      <inkml:brushProperty name="height" value="0.05" units="cm"/>
      <inkml:brushProperty name="color" value="#E71224"/>
    </inkml:brush>
  </inkml:definitions>
  <inkml:trace contextRef="#ctx0" brushRef="#br0">71 0 6928 0 0,'0'0'0'0'0,"0"0"0"0"0,0 0 0 0 0,0 0 312 0 0,-32 14 0 0 0,27-4 8 0 0,-5-2-8 0 0,2-3-184 0 0,2 1-8 0 0,6 0 8 0 0,-4 4 0 0 0,2 2 208 0 0,-2-2 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0:19.307"/>
    </inkml:context>
    <inkml:brush xml:id="br0">
      <inkml:brushProperty name="width" value="0.05" units="cm"/>
      <inkml:brushProperty name="height" value="0.05" units="cm"/>
      <inkml:brushProperty name="color" value="#E71224"/>
    </inkml:brush>
  </inkml:definitions>
  <inkml:trace contextRef="#ctx0" brushRef="#br0">6 3 5320 0 0,'0'0'0'0'0,"0"0"0"0"0,-6 0 0 0 0,6 0 56 0 0,2 0-8 0 0,4 0 8 0 0,-6 0 8 0 0,-2 0-24 0 0,-2 0 0 0 0,2 0 0 0 0,2 0 0 0 0,0 0 40 0 0,0 0 16 0 0,0 0-8 0 0,0-2 0 0 0,0 2-32 0 0,0 0-8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0:18.286"/>
    </inkml:context>
    <inkml:brush xml:id="br0">
      <inkml:brushProperty name="width" value="0.05" units="cm"/>
      <inkml:brushProperty name="height" value="0.05" units="cm"/>
      <inkml:brushProperty name="color" value="#E71224"/>
    </inkml:brush>
  </inkml:definitions>
  <inkml:trace contextRef="#ctx0" brushRef="#br0">387 522 4912 0 0,'-41'33'3'0'0,"39"-31"-3"0"0,-16 10 5 0 0,-27 0 2 0 0,-140 12 2 0 0,141-13-5 0 0,28-1 1 0 0,16-10-5 0 0,-9 7 6 0 0,-10 12 3 0 0,18-19-8 0 0,0 0-1 0 0,1 1 0 0 0,-1-1 1 0 0,1 1-1 0 0,-1-1 0 0 0,1 1 0 0 0,0 0 1 0 0,-1-1-1 0 0,1 1 0 0 0,0-1 1 0 0,-1 1-1 0 0,1 0 0 0 0,0-1 0 0 0,0 1 1 0 0,-1 0-1 0 0,1-1 0 0 0,0 1 1 0 0,0 0-1 0 0,0-1 0 0 0,0 1 0 0 0,0 0 1 0 0,0-1-1 0 0,0 1 0 0 0,0 0 1 0 0,0 1-1 0 0,12 7 4 0 0,-11-9-4 0 0,0 1 0 0 0,0-1 1 0 0,0 1-1 0 0,0-1 1 0 0,0 1-1 0 0,0 0 0 0 0,0-1 1 0 0,0 1-1 0 0,0 0 1 0 0,0 0-1 0 0,0 0 0 0 0,0 0 1 0 0,-1 0-1 0 0,1 0 1 0 0,0 0-1 0 0,-1 0 0 0 0,1 0 1 0 0,-1 0-1 0 0,1 0 1 0 0,-1 0-1 0 0,1 0 0 0 0,-1 0 1 0 0,0 1-1 0 0,0-1 1 0 0,1 0-1 0 0,-1 0 0 0 0,0 0 1 0 0,0 1-1 0 0,0-1 1 0 0,0 0-1 0 0,-1 0 0 0 0,1 0 1 0 0,-1 3-1 0 0,-15 43 240 0 0,15-46-233 0 0,1-1 0 0 0,0 1 0 0 0,-1 0 0 0 0,1-1 0 0 0,0 1 0 0 0,0-1 0 0 0,0 1 0 0 0,-1-1 0 0 0,1 1 0 0 0,0 0 0 0 0,0-1 0 0 0,0 1 0 0 0,0 0-1 0 0,0-1 1 0 0,0 1 0 0 0,0-1 0 0 0,0 1 0 0 0,1 0 0 0 0,-1-1 0 0 0,0 1 0 0 0,0-1 0 0 0,0 1 0 0 0,1-1 0 0 0,-1 1 0 0 0,0 0 0 0 0,1-1 0 0 0,-1 1 0 0 0,0-1 0 0 0,1 1 0 0 0,-1-1 0 0 0,0 0 0 0 0,1 1 0 0 0,12 7 79 0 0,-12-8-73 0 0,1 1 0 0 0,0 0 0 0 0,-1 0 0 0 0,1-1 0 0 0,-1 1 0 0 0,1 0 0 0 0,-1 1 0 0 0,1-1 0 0 0,-1 0 0 0 0,1 0 0 0 0,-1 1 0 0 0,0-1-1 0 0,0 0 1 0 0,0 1 0 0 0,0-1 0 0 0,0 1 0 0 0,0 0 0 0 0,0-1 0 0 0,0 1 0 0 0,-1 0 0 0 0,1-1 0 0 0,-1 1 0 0 0,1 0 0 0 0,-1 0 0 0 0,0 0 0 0 0,1 2-1 0 0,-2 6 44 0 0,1-8-44 0 0,0 0 0 0 0,-1 1 0 0 0,1-1 0 0 0,0 0 0 0 0,0 1 0 0 0,0-1 0 0 0,1 1 0 0 0,-1-1 0 0 0,1 0 0 0 0,-1 1 0 0 0,1-1 0 0 0,0 0 0 0 0,0 0 0 0 0,1 4 0 0 0,10 5 45 0 0,-9-9-39 0 0,-1 0 1 0 0,1 0-1 0 0,-1 0 0 0 0,0 1 0 0 0,1-1 1 0 0,-1 1-1 0 0,-1-1 0 0 0,1 1 0 0 0,0 0 1 0 0,1 4-1 0 0,0-1 48 0 0,-2-2 1 0 0,1 0 0 0 0,0 1 0 0 0,0-1 0 0 0,0 0 1 0 0,1 0-1 0 0,-1-1 0 0 0,1 1 0 0 0,5 5 0 0 0,5 3 89 0 0,-5-6-52 0 0,-1 1 0 0 0,0 0 0 0 0,0 0-1 0 0,7 10 1 0 0,17 24 141 0 0,3-1 0 0 0,1-2-1 0 0,2-2 1 0 0,2-1 0 0 0,1-1 0 0 0,79 49-1 0 0,-70-54 11 0 0,106 45-1 0 0,-108-56-157 0 0,0-3 1 0 0,2-1-1 0 0,0-2 0 0 0,89 9 0 0 0,-106-20-63 0 0,0-1-1 0 0,0-1 1 0 0,0-2 0 0 0,0-1-1 0 0,-1-2 1 0 0,0-1 0 0 0,34-12-1 0 0,-42 9-6 0 0,-1 0 0 0 0,-1-2 0 0 0,0-1 0 0 0,-1-1 0 0 0,0 0-1 0 0,-1-1 1 0 0,32-34 0 0 0,-25 18 20 0 0,0 0 1 0 0,34-55-1 0 0,-53 74-37 0 0,9-12 23 0 0,-1-2-1 0 0,-1 1 1 0 0,-2-2 0 0 0,14-39-1 0 0,-21 49-16 0 0,-1 1-1 0 0,-1 0 1 0 0,0-1 0 0 0,-1 0-1 0 0,-1 1 1 0 0,0-1-1 0 0,-1 0 1 0 0,-1 0-1 0 0,-4-19 1 0 0,2 20-6 0 0,-8-47 75 0 0,-33-103 1 0 0,31 131-64 0 0,1 0 27 0 0,-28-56 0 0 0,9 25 16 0 0,31 65-63 0 0,-1 0-1 0 0,1 0 1 0 0,0 0-1 0 0,-1-1 1 0 0,1 1 0 0 0,0 0-1 0 0,0 0 1 0 0,-1 0-1 0 0,1 0 1 0 0,0 0-1 0 0,0 0 1 0 0,0 0-1 0 0,1 0 1 0 0,-1 0-1 0 0,0 0 1 0 0,0-1 0 0 0,0 1-1 0 0,1 0 1 0 0,-1 0-1 0 0,1 0 1 0 0,-1 0-1 0 0,1 0 1 0 0,-1 0-1 0 0,1 0 1 0 0,1-1-1 0 0,21-14 16 0 0,-8 6-3 0 0,-14 8-12 0 0,-1 0-1 0 0,1 0 1 0 0,-1 0 0 0 0,1 0 0 0 0,-1 0-1 0 0,0 0 1 0 0,0 0 0 0 0,0 0-1 0 0,0 0 1 0 0,0 0 0 0 0,0 0 0 0 0,0 0-1 0 0,-1 0 1 0 0,1 0 0 0 0,-1 0-1 0 0,0 0 1 0 0,1 0 0 0 0,-1 0 0 0 0,0 0-1 0 0,0 1 1 0 0,-2-4 0 0 0,-2-3 9 0 0,0-1-1 0 0,0 1 1 0 0,-8-9 0 0 0,-49-47 96 0 0,48 50-77 0 0,0 1 0 0 0,-1 1 0 0 0,-1 0 0 0 0,-27-17 1 0 0,33 25-21 0 0,1 0 1 0 0,-1 0-1 0 0,1 1 1 0 0,-1 0-1 0 0,0 1 0 0 0,-14-2 1 0 0,-8-3 18 0 0,-23-3 19 0 0,0 2 0 0 0,-59-2-1 0 0,-113 9 93 0 0,204 3-110 0 0,-32 6 0 0 0,-15 1 11 0 0,28-6-11 0 0,0 3-1 0 0,-49 12 0 0 0,38-9-1 0 0,37-7-15 0 0,1 1 0 0 0,0 0 0 0 0,0 1-1 0 0,-19 8 1 0 0,12-2 8 0 0,1 1-1 0 0,1 2 1 0 0,-27 19-1 0 0,35-23-10 0 0,1 1 0 0 0,0 0 0 0 0,0 1 0 0 0,1 0 0 0 0,1 0 0 0 0,-13 21 0 0 0,2 0 11 0 0,2 1-1 0 0,2 1 1 0 0,1 0 0 0 0,1 1-1 0 0,2 1 1 0 0,-7 37-1 0 0,10-28 8 0 0,1-8 4 0 0,1 1 1 0 0,-2 62 0 0 0,6-22 3 0 0,1-53-16 0 0,1-1 1 0 0,1 0-1 0 0,1 0 0 0 0,1 0 1 0 0,8 33-1 0 0,-5-35-6 0 0,1-1-1 0 0,1 0 1 0 0,1 0-1 0 0,1-1 1 0 0,1 0-1 0 0,0 0 1 0 0,2-1-1 0 0,26 34 1 0 0,-15-26-3 0 0,1 1 13 0 0,48 47 1 0 0,-62-67-20 0 0,-1-1 1 0 0,1 0-1 0 0,0-1 0 0 0,0 0 1 0 0,0 0-1 0 0,1-1 1 0 0,0-1-1 0 0,0 1 1 0 0,22 4-1 0 0,-16-6 4 0 0,18 5 11 0 0,0-1 0 0 0,0-2 1 0 0,1-2-1 0 0,67-2 0 0 0,-75-3-6 0 0,-1-1 0 0 0,1-1 1 0 0,-1-2-1 0 0,38-12 1 0 0,-8-2 9 0 0,-1-3 1 0 0,-1-2 0 0 0,66-41-1 0 0,-69 32 9 0 0,-25 18-9 0 0,-1-1 0 0 0,-1-1 0 0 0,30-29 1 0 0,-36 28-8 0 0,-2 0 1 0 0,0-2-1 0 0,20-31 1 0 0,-29 39-4 0 0,-1 0 0 0 0,-1 0-1 0 0,0 0 1 0 0,-1-1 0 0 0,0 0 0 0 0,-1 0 0 0 0,4-27 0 0 0,-3-33 76 0 0,-3 0 0 0 0,-14-130 1 0 0,10 188-67 0 0,-1-1 1 0 0,-1 1 0 0 0,0 0-1 0 0,-1 0 1 0 0,0 1 0 0 0,-1 0-1 0 0,-12-22 1 0 0,1 11 53 0 0,0-1-1 0 0,-40-45 1 0 0,48 64-60 0 0,0 1 0 0 0,0-1 0 0 0,0 2-1 0 0,-1-1 1 0 0,0 1 0 0 0,0 1 0 0 0,0 0 0 0 0,-1 0-1 0 0,-11-3 1 0 0,6 2 3 0 0,-23-9 14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03T18:40:20.373"/>
    </inkml:context>
    <inkml:brush xml:id="br0">
      <inkml:brushProperty name="width" value="0.05" units="cm"/>
      <inkml:brushProperty name="height" value="0.05" units="cm"/>
      <inkml:brushProperty name="color" value="#E71224"/>
    </inkml:brush>
  </inkml:definitions>
  <inkml:trace contextRef="#ctx0" brushRef="#br0">316 202 6424 0 0,'0'0'16'0'0,"0"0"1"0"0,0 5 6 0 0,2 7-6 0 0,0 1 0 0 0,1-1 0 0 0,0 1 1 0 0,7 16-1 0 0,27 55 74 0 0,-22-50-44 0 0,23 76 79 0 0,-11-26-38 0 0,67 180 944 0 0,26 103-184 0 0,-93-281-163 0 0,73 156 0 0 0,-66-173-309 0 0,46 69 0 0 0,22 8 717 0 0,-86-120-987 0 0,-1-3 62 0 0,23 48 1 0 0,-24-40-100 0 0,2-1-1 0 0,31 45 1 0 0,-47-74-49 0 0,9 13-47 0 0,-8-14 36 0 0,-1 1-1 0 0,0-1 1 0 0,0 0 0 0 0,0 0-1 0 0,0 1 1 0 0,0-1 0 0 0,0 0-1 0 0,0 1 1 0 0,1-1-1 0 0,-1 0 1 0 0,0 0 0 0 0,0 0-1 0 0,0 1 1 0 0,1-1 0 0 0,-1 0-1 0 0,0 0 1 0 0,0 1 0 0 0,1-1-1 0 0,-1 0 1 0 0,0 0 0 0 0,0 0-1 0 0,1 0 1 0 0,-1 0 0 0 0,0 0-1 0 0,1 1 1 0 0,-1-1-1 0 0,0 0 1 0 0,1 0 0 0 0,-1 0-1 0 0,0 0 1 0 0,0 0 0 0 0,1 0-1 0 0,-1 0 1 0 0,0 0 0 0 0,1 0-1 0 0,-1 0 1 0 0,1-1 0 0 0,-11-14 413 0 0,-72-131-39 0 0,54 99-252 0 0,-51-72 231 0 0,16 28-167 0 0,15 20-64 0 0,22 35 96 0 0,-31-57 0 0 0,22 25 10 0 0,-51-109 126 0 0,77 156-347 0 0,-251-543 1155 0 0,165 368-678 0 0,87 176-438 0 0,-31-76 170 0 0,21 54-114 0 0,14 36-70 0 0,1 0 0 0 0,0-1 1 0 0,1 1-1 0 0,-1-1 0 0 0,1 1 1 0 0,0-1-1 0 0,1 0 0 0 0,-1-7 1 0 0,-10-27 414 0 0,12 40-378 0 0,0 1 2 0 0,0 0-5 0 0,0 0-20 0 0,0 0-1 0 0,0 0 1 0 0,0 0-4 0 0,0 0 3 0 0,1 9 57 0 0,5 59-44 0 0,-3 1 0 0 0,-9 105 0 0 0,0-107-14 0 0,3-32 3 0 0,-11 57-1 0 0,-37 135 93 0 0,-20 79-9 0 0,54-224-89 0 0,14-63-37 0 0,1-13-8 0 0,1-1 0 0 0,-1 0 0 0 0,0 0 0 0 0,0-1 0 0 0,0 1 0 0 0,-5 8 0 0 0,4-9 1 0 0,1 0 0 0 0,-1 0 1 0 0,1 0-1 0 0,1 0 1 0 0,-1 1-1 0 0,-2 8 1 0 0,3-8 50 0 0,1-11-37 0 0,2-23 7 0 0,40-239 9 0 0,-26 175-24 0 0,18-50 13 0 0,-9 39-13 0 0,-11 51-3 0 0,27-69 0 0 0,-23 73-3 0 0,-4 8-5 0 0,79-206 39 0 0,-69 197-20 0 0,2 2-1 0 0,47-67 0 0 0,-61 97-11 0 0,-4 5 0 0 0,1 1-1 0 0,0 1 1 0 0,0 0 0 0 0,1 0 0 0 0,0 1 0 0 0,1 0 0 0 0,0 1 0 0 0,17-11-1 0 0,-25 18-5 0 0,-1 0 0 0 0,0 1 0 0 0,1-1 0 0 0,-1 1 0 0 0,1-1 0 0 0,0 1 0 0 0,0 0 0 0 0,-1 0 0 0 0,1 0 0 0 0,0 0 0 0 0,0 1 0 0 0,0-1 0 0 0,0 1 0 0 0,0 0 0 0 0,0 0 0 0 0,0 0 0 0 0,0 0 0 0 0,0 0 0 0 0,0 1 0 0 0,-1-1 0 0 0,1 1 0 0 0,0 0 0 0 0,4 1 0 0 0,100 53 26 0 0,35 16 0 0 0,-38-31-14 0 0,77 31 20 0 0,-102-28-18 0 0,-2-2-6 0 0,-63-35-7 0 0,0 0 1 0 0,24 5 0 0 0,-31-10-2 0 0,-1 0 1 0 0,0 0 0 0 0,1 0 0 0 0,0-1 0 0 0,-1 0-1 0 0,1 0 1 0 0,-1-1 0 0 0,12-2 0 0 0,-16 2-2 0 0,0 0-1 0 0,0 0 1 0 0,0 0 0 0 0,-1 0 0 0 0,1 0 0 0 0,-1-1-1 0 0,1 1 1 0 0,-1-1 0 0 0,1 1 0 0 0,-1-1 0 0 0,0 0 0 0 0,1 1-1 0 0,-1-1 1 0 0,0 0 0 0 0,0 0 0 0 0,-1 0 0 0 0,1 0 0 0 0,0 0-1 0 0,-1 0 1 0 0,1-2 0 0 0,2-11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ABC1C-C470-4EC3-B738-C2788FBDA120}"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575BC-6639-43E2-A012-93DD860D8046}" type="slidenum">
              <a:rPr lang="en-US" smtClean="0"/>
              <a:t>‹#›</a:t>
            </a:fld>
            <a:endParaRPr lang="en-US"/>
          </a:p>
        </p:txBody>
      </p:sp>
    </p:spTree>
    <p:extLst>
      <p:ext uri="{BB962C8B-B14F-4D97-AF65-F5344CB8AC3E}">
        <p14:creationId xmlns:p14="http://schemas.microsoft.com/office/powerpoint/2010/main" val="412908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8E673AB9-FB0B-4198-8E4C-8A0C08F02AAA}" type="datetime1">
              <a:rPr lang="en-US" smtClean="0"/>
              <a:t>9/8/2020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1006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39BE8-357C-41FF-9547-21980528192E}" type="datetime1">
              <a:rPr lang="en-US" smtClean="0"/>
              <a:t>9/8/2020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70943420"/>
      </p:ext>
    </p:extLst>
  </p:cSld>
  <p:clrMap bg1="lt1" tx1="dk1" bg2="lt2" tx2="dk2" accent1="accent1" accent2="accent2" accent3="accent3" accent4="accent4" accent5="accent5" accent6="accent6" hlink="hlink" folHlink="folHlink"/>
  <p:sldLayoutIdLst>
    <p:sldLayoutId id="21474837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customXml" Target="../ink/ink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customXml" Target="../ink/ink7.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customXml" Target="../ink/ink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customXml" Target="../ink/ink1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ffice.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C847D-20BF-4F47-850B-500E0D7846A2}"/>
              </a:ext>
            </a:extLst>
          </p:cNvPr>
          <p:cNvSpPr>
            <a:spLocks noGrp="1"/>
          </p:cNvSpPr>
          <p:nvPr>
            <p:ph type="ctrTitle"/>
          </p:nvPr>
        </p:nvSpPr>
        <p:spPr>
          <a:xfrm>
            <a:off x="7848600" y="1122363"/>
            <a:ext cx="4023360" cy="3204134"/>
          </a:xfrm>
        </p:spPr>
        <p:txBody>
          <a:bodyPr anchor="b">
            <a:normAutofit/>
          </a:bodyPr>
          <a:lstStyle/>
          <a:p>
            <a:r>
              <a:rPr lang="en-US" sz="4800"/>
              <a:t>Microsoft Teams for Education Overview</a:t>
            </a:r>
          </a:p>
        </p:txBody>
      </p:sp>
      <p:sp>
        <p:nvSpPr>
          <p:cNvPr id="3" name="Subtitle 2">
            <a:extLst>
              <a:ext uri="{FF2B5EF4-FFF2-40B4-BE49-F238E27FC236}">
                <a16:creationId xmlns:a16="http://schemas.microsoft.com/office/drawing/2014/main" id="{F3C1C6E1-6842-49D8-8BC7-2786DDC684EA}"/>
              </a:ext>
            </a:extLst>
          </p:cNvPr>
          <p:cNvSpPr>
            <a:spLocks noGrp="1"/>
          </p:cNvSpPr>
          <p:nvPr>
            <p:ph type="subTitle" idx="1"/>
          </p:nvPr>
        </p:nvSpPr>
        <p:spPr>
          <a:xfrm>
            <a:off x="7848600" y="4872922"/>
            <a:ext cx="4023360" cy="1208141"/>
          </a:xfrm>
        </p:spPr>
        <p:txBody>
          <a:bodyPr>
            <a:normAutofit/>
          </a:bodyPr>
          <a:lstStyle/>
          <a:p>
            <a:r>
              <a:rPr lang="en-US" sz="2000"/>
              <a:t>Creating Team classes with basic setup for a course and scheduling of online instruction.</a:t>
            </a:r>
          </a:p>
        </p:txBody>
      </p:sp>
      <p:pic>
        <p:nvPicPr>
          <p:cNvPr id="1026" name="Picture 2" descr="Image result for microsoft teams logo">
            <a:extLst>
              <a:ext uri="{FF2B5EF4-FFF2-40B4-BE49-F238E27FC236}">
                <a16:creationId xmlns:a16="http://schemas.microsoft.com/office/drawing/2014/main" id="{FEFEF330-B9DB-44A4-85DF-FE53B39529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992" y="1368974"/>
            <a:ext cx="7053626" cy="396766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4FFDE9C-F8A7-4A8C-BA81-0F0A8B7D5163}"/>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257708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F31B0E29-6129-40BA-90A7-A34DE3B0A198}"/>
              </a:ext>
            </a:extLst>
          </p:cNvPr>
          <p:cNvSpPr>
            <a:spLocks noGrp="1"/>
          </p:cNvSpPr>
          <p:nvPr>
            <p:ph type="sldNum" sz="quarter" idx="12"/>
          </p:nvPr>
        </p:nvSpPr>
        <p:spPr/>
        <p:txBody>
          <a:bodyPr/>
          <a:lstStyle/>
          <a:p>
            <a:fld id="{B2DC25EE-239B-4C5F-AAD1-255A7D5F1EE2}" type="slidenum">
              <a:rPr lang="en-US" smtClean="0"/>
              <a:t>10</a:t>
            </a:fld>
            <a:endParaRPr lang="en-US" dirty="0"/>
          </a:p>
        </p:txBody>
      </p:sp>
      <p:pic>
        <p:nvPicPr>
          <p:cNvPr id="15" name="Picture 14">
            <a:extLst>
              <a:ext uri="{FF2B5EF4-FFF2-40B4-BE49-F238E27FC236}">
                <a16:creationId xmlns:a16="http://schemas.microsoft.com/office/drawing/2014/main" id="{E7422F0D-A36B-4C85-AA78-D87C7123D96B}"/>
              </a:ext>
            </a:extLst>
          </p:cNvPr>
          <p:cNvPicPr>
            <a:picLocks noChangeAspect="1"/>
          </p:cNvPicPr>
          <p:nvPr/>
        </p:nvPicPr>
        <p:blipFill rotWithShape="1">
          <a:blip r:embed="rId2"/>
          <a:srcRect r="5252" b="47278"/>
          <a:stretch/>
        </p:blipFill>
        <p:spPr>
          <a:xfrm>
            <a:off x="201335" y="2740695"/>
            <a:ext cx="11551640" cy="3615655"/>
          </a:xfrm>
          <a:prstGeom prst="rect">
            <a:avLst/>
          </a:prstGeom>
        </p:spPr>
      </p:pic>
      <p:sp>
        <p:nvSpPr>
          <p:cNvPr id="16" name="Rectangle 15">
            <a:extLst>
              <a:ext uri="{FF2B5EF4-FFF2-40B4-BE49-F238E27FC236}">
                <a16:creationId xmlns:a16="http://schemas.microsoft.com/office/drawing/2014/main" id="{32233111-9C61-456A-B57F-9176A24691B4}"/>
              </a:ext>
            </a:extLst>
          </p:cNvPr>
          <p:cNvSpPr/>
          <p:nvPr/>
        </p:nvSpPr>
        <p:spPr>
          <a:xfrm>
            <a:off x="3967135" y="221673"/>
            <a:ext cx="4411785" cy="954107"/>
          </a:xfrm>
          <a:prstGeom prst="rect">
            <a:avLst/>
          </a:prstGeom>
          <a:noFill/>
        </p:spPr>
        <p:txBody>
          <a:bodyPr wrap="none" lIns="91440" tIns="45720" rIns="91440" bIns="45720">
            <a:spAutoFit/>
          </a:bodyPr>
          <a:lstStyle/>
          <a:p>
            <a:pPr algn="ctr"/>
            <a:r>
              <a:rPr lang="en-US" sz="2800" b="0" cap="none" spc="0" dirty="0">
                <a:ln w="0"/>
                <a:effectLst>
                  <a:outerShdw blurRad="38100" dist="25400" dir="5400000" algn="ctr" rotWithShape="0">
                    <a:srgbClr val="6E747A">
                      <a:alpha val="43000"/>
                    </a:srgbClr>
                  </a:outerShdw>
                </a:effectLst>
              </a:rPr>
              <a:t>You can see all your</a:t>
            </a:r>
          </a:p>
          <a:p>
            <a:pPr algn="ctr"/>
            <a:r>
              <a:rPr lang="en-US" sz="2800" dirty="0">
                <a:ln w="0"/>
                <a:effectLst>
                  <a:outerShdw blurRad="38100" dist="25400" dir="5400000" algn="ctr" rotWithShape="0">
                    <a:srgbClr val="6E747A">
                      <a:alpha val="43000"/>
                    </a:srgbClr>
                  </a:outerShdw>
                </a:effectLst>
              </a:rPr>
              <a:t>assignments in one place.</a:t>
            </a:r>
            <a:endParaRPr lang="en-US" sz="2800" b="0" cap="none" spc="0" dirty="0">
              <a:ln w="0"/>
              <a:effectLst>
                <a:outerShdw blurRad="38100" dist="25400" dir="5400000" algn="ctr" rotWithShape="0">
                  <a:srgbClr val="6E747A">
                    <a:alpha val="43000"/>
                  </a:srgbClr>
                </a:outerShdw>
              </a:effectLst>
            </a:endParaRPr>
          </a:p>
        </p:txBody>
      </p:sp>
      <p:sp>
        <p:nvSpPr>
          <p:cNvPr id="17" name="Arrow: Left 16">
            <a:extLst>
              <a:ext uri="{FF2B5EF4-FFF2-40B4-BE49-F238E27FC236}">
                <a16:creationId xmlns:a16="http://schemas.microsoft.com/office/drawing/2014/main" id="{F114A758-88FC-440B-8D74-3093452523DD}"/>
              </a:ext>
            </a:extLst>
          </p:cNvPr>
          <p:cNvSpPr/>
          <p:nvPr/>
        </p:nvSpPr>
        <p:spPr>
          <a:xfrm>
            <a:off x="666750" y="4037827"/>
            <a:ext cx="1619250" cy="514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40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479E268-145C-4724-AD0B-FFBC93CC9BFD}"/>
              </a:ext>
            </a:extLst>
          </p:cNvPr>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900" b="0" cap="none" spc="0" dirty="0">
                <a:ln w="0"/>
                <a:effectLst>
                  <a:outerShdw blurRad="38100" dist="19050" dir="2700000" algn="tl" rotWithShape="0">
                    <a:schemeClr val="dk1">
                      <a:alpha val="40000"/>
                    </a:schemeClr>
                  </a:outerShdw>
                </a:effectLst>
                <a:latin typeface="+mj-lt"/>
                <a:ea typeface="+mj-ea"/>
                <a:cs typeface="+mj-cs"/>
              </a:rPr>
              <a:t>You will find our class meetings and assignments under the general tab within the course. This is also where you will </a:t>
            </a:r>
            <a:r>
              <a:rPr lang="en-US" sz="1900" dirty="0">
                <a:ln w="0"/>
                <a:effectLst>
                  <a:outerShdw blurRad="38100" dist="19050" dir="2700000" algn="tl" rotWithShape="0">
                    <a:schemeClr val="dk1">
                      <a:alpha val="40000"/>
                    </a:schemeClr>
                  </a:outerShdw>
                </a:effectLst>
                <a:latin typeface="+mj-lt"/>
                <a:ea typeface="+mj-ea"/>
                <a:cs typeface="+mj-cs"/>
              </a:rPr>
              <a:t>find links to previous class recordings and assignments in case you have missed a class. </a:t>
            </a:r>
          </a:p>
          <a:p>
            <a:pPr>
              <a:lnSpc>
                <a:spcPct val="90000"/>
              </a:lnSpc>
              <a:spcBef>
                <a:spcPct val="0"/>
              </a:spcBef>
              <a:spcAft>
                <a:spcPts val="600"/>
              </a:spcAft>
            </a:pPr>
            <a:r>
              <a:rPr lang="en-US" sz="1900" b="0" cap="none" spc="0" dirty="0">
                <a:ln w="0"/>
                <a:effectLst>
                  <a:outerShdw blurRad="38100" dist="19050" dir="2700000" algn="tl" rotWithShape="0">
                    <a:schemeClr val="dk1">
                      <a:alpha val="40000"/>
                    </a:schemeClr>
                  </a:outerShdw>
                </a:effectLst>
                <a:latin typeface="+mj-lt"/>
                <a:ea typeface="+mj-ea"/>
                <a:cs typeface="+mj-cs"/>
              </a:rPr>
              <a:t>You will submit your assignmen</a:t>
            </a:r>
            <a:r>
              <a:rPr lang="en-US" sz="1900" dirty="0">
                <a:ln w="0"/>
                <a:effectLst>
                  <a:outerShdw blurRad="38100" dist="19050" dir="2700000" algn="tl" rotWithShape="0">
                    <a:schemeClr val="dk1">
                      <a:alpha val="40000"/>
                    </a:schemeClr>
                  </a:outerShdw>
                </a:effectLst>
                <a:latin typeface="+mj-lt"/>
                <a:ea typeface="+mj-ea"/>
                <a:cs typeface="+mj-cs"/>
              </a:rPr>
              <a:t>ts here within the class team. If necessary they can be emailed. </a:t>
            </a:r>
            <a:endParaRPr lang="en-US" sz="1900" b="0" cap="none" spc="0" dirty="0">
              <a:ln w="0"/>
              <a:effectLst>
                <a:outerShdw blurRad="38100" dist="19050" dir="2700000" algn="tl" rotWithShape="0">
                  <a:schemeClr val="dk1">
                    <a:alpha val="40000"/>
                  </a:schemeClr>
                </a:outerShdw>
              </a:effectLst>
              <a:latin typeface="+mj-lt"/>
              <a:ea typeface="+mj-ea"/>
              <a:cs typeface="+mj-cs"/>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593CBF-2222-4D52-AC8E-112861A699ED}"/>
              </a:ext>
            </a:extLst>
          </p:cNvPr>
          <p:cNvPicPr>
            <a:picLocks noChangeAspect="1"/>
          </p:cNvPicPr>
          <p:nvPr/>
        </p:nvPicPr>
        <p:blipFill>
          <a:blip r:embed="rId2"/>
          <a:stretch>
            <a:fillRect/>
          </a:stretch>
        </p:blipFill>
        <p:spPr>
          <a:xfrm>
            <a:off x="4864608" y="1068399"/>
            <a:ext cx="6846363" cy="4569947"/>
          </a:xfrm>
          <a:prstGeom prst="rect">
            <a:avLst/>
          </a:prstGeom>
        </p:spPr>
      </p:pic>
      <p:sp>
        <p:nvSpPr>
          <p:cNvPr id="4" name="Slide Number Placeholder 3">
            <a:extLst>
              <a:ext uri="{FF2B5EF4-FFF2-40B4-BE49-F238E27FC236}">
                <a16:creationId xmlns:a16="http://schemas.microsoft.com/office/drawing/2014/main" id="{4CA7D2E0-0595-4779-9D39-38D9EEBCEC3D}"/>
              </a:ext>
            </a:extLst>
          </p:cNvPr>
          <p:cNvSpPr>
            <a:spLocks noGrp="1"/>
          </p:cNvSpPr>
          <p:nvPr>
            <p:ph type="sldNum" sz="quarter" idx="12"/>
          </p:nvPr>
        </p:nvSpPr>
        <p:spPr>
          <a:xfrm>
            <a:off x="9926319" y="6356350"/>
            <a:ext cx="1787699" cy="365125"/>
          </a:xfrm>
        </p:spPr>
        <p:txBody>
          <a:bodyPr vert="horz" lIns="91440" tIns="45720" rIns="91440" bIns="45720" rtlCol="0" anchor="ctr">
            <a:normAutofit/>
          </a:bodyPr>
          <a:lstStyle/>
          <a:p>
            <a:pPr>
              <a:spcAft>
                <a:spcPts val="600"/>
              </a:spcAft>
            </a:pPr>
            <a:fld id="{B2DC25EE-239B-4C5F-AAD1-255A7D5F1EE2}" type="slidenum">
              <a:rPr lang="en-US">
                <a:solidFill>
                  <a:schemeClr val="tx2">
                    <a:lumMod val="50000"/>
                    <a:lumOff val="50000"/>
                  </a:schemeClr>
                </a:solidFill>
              </a:rPr>
              <a:pPr>
                <a:spcAft>
                  <a:spcPts val="600"/>
                </a:spcAft>
              </a:pPr>
              <a:t>11</a:t>
            </a:fld>
            <a:endParaRPr lang="en-US">
              <a:solidFill>
                <a:schemeClr val="tx2">
                  <a:lumMod val="50000"/>
                  <a:lumOff val="50000"/>
                </a:schemeClr>
              </a:solidFill>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88A03A8-1EFA-4685-A5A4-BEF9BAF90FE3}"/>
                  </a:ext>
                </a:extLst>
              </p14:cNvPr>
              <p14:cNvContentPartPr/>
              <p14:nvPr/>
            </p14:nvContentPartPr>
            <p14:xfrm>
              <a:off x="5090206" y="2180446"/>
              <a:ext cx="834480" cy="563040"/>
            </p14:xfrm>
          </p:contentPart>
        </mc:Choice>
        <mc:Fallback xmlns="">
          <p:pic>
            <p:nvPicPr>
              <p:cNvPr id="8" name="Ink 7">
                <a:extLst>
                  <a:ext uri="{FF2B5EF4-FFF2-40B4-BE49-F238E27FC236}">
                    <a16:creationId xmlns:a16="http://schemas.microsoft.com/office/drawing/2014/main" id="{C88A03A8-1EFA-4685-A5A4-BEF9BAF90FE3}"/>
                  </a:ext>
                </a:extLst>
              </p:cNvPr>
              <p:cNvPicPr/>
              <p:nvPr/>
            </p:nvPicPr>
            <p:blipFill>
              <a:blip r:embed="rId4"/>
              <a:stretch>
                <a:fillRect/>
              </a:stretch>
            </p:blipFill>
            <p:spPr>
              <a:xfrm>
                <a:off x="5081566" y="2171446"/>
                <a:ext cx="85212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D788658B-EFC3-4981-8DD8-443ED2DCDCB8}"/>
                  </a:ext>
                </a:extLst>
              </p14:cNvPr>
              <p14:cNvContentPartPr/>
              <p14:nvPr/>
            </p14:nvContentPartPr>
            <p14:xfrm>
              <a:off x="5347246" y="2755006"/>
              <a:ext cx="657360" cy="978840"/>
            </p14:xfrm>
          </p:contentPart>
        </mc:Choice>
        <mc:Fallback xmlns="">
          <p:pic>
            <p:nvPicPr>
              <p:cNvPr id="9" name="Ink 8">
                <a:extLst>
                  <a:ext uri="{FF2B5EF4-FFF2-40B4-BE49-F238E27FC236}">
                    <a16:creationId xmlns:a16="http://schemas.microsoft.com/office/drawing/2014/main" id="{D788658B-EFC3-4981-8DD8-443ED2DCDCB8}"/>
                  </a:ext>
                </a:extLst>
              </p:cNvPr>
              <p:cNvPicPr/>
              <p:nvPr/>
            </p:nvPicPr>
            <p:blipFill>
              <a:blip r:embed="rId6"/>
              <a:stretch>
                <a:fillRect/>
              </a:stretch>
            </p:blipFill>
            <p:spPr>
              <a:xfrm>
                <a:off x="5338606" y="2746006"/>
                <a:ext cx="675000" cy="996480"/>
              </a:xfrm>
              <a:prstGeom prst="rect">
                <a:avLst/>
              </a:prstGeom>
            </p:spPr>
          </p:pic>
        </mc:Fallback>
      </mc:AlternateContent>
    </p:spTree>
    <p:extLst>
      <p:ext uri="{BB962C8B-B14F-4D97-AF65-F5344CB8AC3E}">
        <p14:creationId xmlns:p14="http://schemas.microsoft.com/office/powerpoint/2010/main" val="186390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79E268-145C-4724-AD0B-FFBC93CC9BFD}"/>
              </a:ext>
            </a:extLst>
          </p:cNvPr>
          <p:cNvSpPr/>
          <p:nvPr/>
        </p:nvSpPr>
        <p:spPr>
          <a:xfrm>
            <a:off x="901690" y="405575"/>
            <a:ext cx="9713758" cy="1371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b="0" cap="none" spc="0" dirty="0">
                <a:ln w="0"/>
                <a:effectLst>
                  <a:outerShdw blurRad="38100" dist="19050" dir="2700000" algn="tl" rotWithShape="0">
                    <a:schemeClr val="dk1">
                      <a:alpha val="40000"/>
                    </a:schemeClr>
                  </a:outerShdw>
                </a:effectLst>
                <a:latin typeface="+mj-lt"/>
                <a:ea typeface="+mj-ea"/>
                <a:cs typeface="+mj-cs"/>
              </a:rPr>
              <a:t>You can also find your assignments under the assignment tab. Click on the assignment to open the worksheet. You are expected to show your work. If necessary, copy the problems onto a piece of paper and show your work. You can also write on the worksheet if you are using a phone/tablet/touch screen and save your work that way.</a:t>
            </a:r>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F771F90-AF80-4320-BA8A-579D81FB0744}"/>
              </a:ext>
            </a:extLst>
          </p:cNvPr>
          <p:cNvPicPr>
            <a:picLocks noChangeAspect="1"/>
          </p:cNvPicPr>
          <p:nvPr/>
        </p:nvPicPr>
        <p:blipFill>
          <a:blip r:embed="rId2"/>
          <a:stretch>
            <a:fillRect/>
          </a:stretch>
        </p:blipFill>
        <p:spPr>
          <a:xfrm>
            <a:off x="3617547" y="1665671"/>
            <a:ext cx="7672763" cy="5121569"/>
          </a:xfrm>
          <a:prstGeom prst="rect">
            <a:avLst/>
          </a:prstGeom>
        </p:spPr>
      </p:pic>
      <p:sp>
        <p:nvSpPr>
          <p:cNvPr id="4" name="Slide Number Placeholder 3">
            <a:extLst>
              <a:ext uri="{FF2B5EF4-FFF2-40B4-BE49-F238E27FC236}">
                <a16:creationId xmlns:a16="http://schemas.microsoft.com/office/drawing/2014/main" id="{4CA7D2E0-0595-4779-9D39-38D9EEBCEC3D}"/>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B2DC25EE-239B-4C5F-AAD1-255A7D5F1EE2}" type="slidenum">
              <a:rPr lang="en-US">
                <a:solidFill>
                  <a:schemeClr val="tx2">
                    <a:lumMod val="50000"/>
                    <a:lumOff val="50000"/>
                  </a:schemeClr>
                </a:solidFill>
              </a:rPr>
              <a:pPr>
                <a:spcAft>
                  <a:spcPts val="600"/>
                </a:spcAft>
              </a:pPr>
              <a:t>12</a:t>
            </a:fld>
            <a:endParaRPr lang="en-US">
              <a:solidFill>
                <a:schemeClr val="tx2">
                  <a:lumMod val="50000"/>
                  <a:lumOff val="50000"/>
                </a:schemeClr>
              </a:solidFill>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3D8F8245-1EFE-4212-B3E1-D928556A4C44}"/>
                  </a:ext>
                </a:extLst>
              </p14:cNvPr>
              <p14:cNvContentPartPr/>
              <p14:nvPr/>
            </p14:nvContentPartPr>
            <p14:xfrm>
              <a:off x="7632166" y="2072086"/>
              <a:ext cx="646200" cy="803160"/>
            </p14:xfrm>
          </p:contentPart>
        </mc:Choice>
        <mc:Fallback xmlns="">
          <p:pic>
            <p:nvPicPr>
              <p:cNvPr id="8" name="Ink 7">
                <a:extLst>
                  <a:ext uri="{FF2B5EF4-FFF2-40B4-BE49-F238E27FC236}">
                    <a16:creationId xmlns:a16="http://schemas.microsoft.com/office/drawing/2014/main" id="{3D8F8245-1EFE-4212-B3E1-D928556A4C44}"/>
                  </a:ext>
                </a:extLst>
              </p:cNvPr>
              <p:cNvPicPr/>
              <p:nvPr/>
            </p:nvPicPr>
            <p:blipFill>
              <a:blip r:embed="rId4"/>
              <a:stretch>
                <a:fillRect/>
              </a:stretch>
            </p:blipFill>
            <p:spPr>
              <a:xfrm>
                <a:off x="7623526" y="2063086"/>
                <a:ext cx="6638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D27A1411-0301-4A89-929C-5EE744E73231}"/>
                  </a:ext>
                </a:extLst>
              </p14:cNvPr>
              <p14:cNvContentPartPr/>
              <p14:nvPr/>
            </p14:nvContentPartPr>
            <p14:xfrm>
              <a:off x="7961206" y="463606"/>
              <a:ext cx="731160" cy="1405080"/>
            </p14:xfrm>
          </p:contentPart>
        </mc:Choice>
        <mc:Fallback xmlns="">
          <p:pic>
            <p:nvPicPr>
              <p:cNvPr id="13" name="Ink 12">
                <a:extLst>
                  <a:ext uri="{FF2B5EF4-FFF2-40B4-BE49-F238E27FC236}">
                    <a16:creationId xmlns:a16="http://schemas.microsoft.com/office/drawing/2014/main" id="{D27A1411-0301-4A89-929C-5EE744E73231}"/>
                  </a:ext>
                </a:extLst>
              </p:cNvPr>
              <p:cNvPicPr/>
              <p:nvPr/>
            </p:nvPicPr>
            <p:blipFill>
              <a:blip r:embed="rId6"/>
              <a:stretch>
                <a:fillRect/>
              </a:stretch>
            </p:blipFill>
            <p:spPr>
              <a:xfrm>
                <a:off x="7952566" y="454606"/>
                <a:ext cx="748800" cy="1422720"/>
              </a:xfrm>
              <a:prstGeom prst="rect">
                <a:avLst/>
              </a:prstGeom>
            </p:spPr>
          </p:pic>
        </mc:Fallback>
      </mc:AlternateContent>
    </p:spTree>
    <p:extLst>
      <p:ext uri="{BB962C8B-B14F-4D97-AF65-F5344CB8AC3E}">
        <p14:creationId xmlns:p14="http://schemas.microsoft.com/office/powerpoint/2010/main" val="215478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3C65F545-3F5C-4A9B-8D06-ADA917593D36}"/>
              </a:ext>
            </a:extLst>
          </p:cNvPr>
          <p:cNvSpPr>
            <a:spLocks noGrp="1"/>
          </p:cNvSpPr>
          <p:nvPr>
            <p:ph type="sldNum" sz="quarter" idx="12"/>
          </p:nvPr>
        </p:nvSpPr>
        <p:spPr/>
        <p:txBody>
          <a:bodyPr/>
          <a:lstStyle/>
          <a:p>
            <a:fld id="{B2DC25EE-239B-4C5F-AAD1-255A7D5F1EE2}" type="slidenum">
              <a:rPr lang="en-US" smtClean="0"/>
              <a:t>13</a:t>
            </a:fld>
            <a:endParaRPr lang="en-US" dirty="0"/>
          </a:p>
        </p:txBody>
      </p:sp>
      <p:sp>
        <p:nvSpPr>
          <p:cNvPr id="12" name="Rectangle 11">
            <a:extLst>
              <a:ext uri="{FF2B5EF4-FFF2-40B4-BE49-F238E27FC236}">
                <a16:creationId xmlns:a16="http://schemas.microsoft.com/office/drawing/2014/main" id="{49F80B4C-3197-47ED-A33A-3B0EE79D523E}"/>
              </a:ext>
            </a:extLst>
          </p:cNvPr>
          <p:cNvSpPr/>
          <p:nvPr/>
        </p:nvSpPr>
        <p:spPr>
          <a:xfrm>
            <a:off x="925999" y="2370737"/>
            <a:ext cx="10504001" cy="4401205"/>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800" dirty="0">
                <a:ln w="0"/>
                <a:solidFill>
                  <a:srgbClr val="0070C0"/>
                </a:solidFill>
                <a:effectLst>
                  <a:outerShdw blurRad="38100" dist="25400" dir="5400000" algn="ctr" rotWithShape="0">
                    <a:srgbClr val="6E747A">
                      <a:alpha val="43000"/>
                    </a:srgbClr>
                  </a:outerShdw>
                </a:effectLst>
              </a:rPr>
              <a:t>If your assignments are not on t</a:t>
            </a:r>
            <a:r>
              <a:rPr lang="en-US" sz="2800" b="0" cap="none" spc="0" dirty="0">
                <a:ln w="0"/>
                <a:solidFill>
                  <a:srgbClr val="0070C0"/>
                </a:solidFill>
                <a:effectLst>
                  <a:outerShdw blurRad="38100" dist="25400" dir="5400000" algn="ctr" rotWithShape="0">
                    <a:srgbClr val="6E747A">
                      <a:alpha val="43000"/>
                    </a:srgbClr>
                  </a:outerShdw>
                </a:effectLst>
              </a:rPr>
              <a:t>ime, then the window will lock.</a:t>
            </a:r>
          </a:p>
          <a:p>
            <a:pPr marL="342900" indent="-342900">
              <a:buFont typeface="Arial" panose="020B0604020202020204" pitchFamily="34" charset="0"/>
              <a:buChar char="•"/>
            </a:pPr>
            <a:r>
              <a:rPr lang="en-US" sz="2800" b="0" cap="none" spc="0" dirty="0">
                <a:ln w="0"/>
                <a:solidFill>
                  <a:srgbClr val="0070C0"/>
                </a:solidFill>
                <a:effectLst>
                  <a:outerShdw blurRad="38100" dist="25400" dir="5400000" algn="ctr" rotWithShape="0">
                    <a:srgbClr val="6E747A">
                      <a:alpha val="43000"/>
                    </a:srgbClr>
                  </a:outerShdw>
                </a:effectLst>
              </a:rPr>
              <a:t>You will be expected to complete an assignment each day that class is held.</a:t>
            </a:r>
          </a:p>
          <a:p>
            <a:pPr marL="342900" indent="-342900">
              <a:buFont typeface="Arial" panose="020B0604020202020204" pitchFamily="34" charset="0"/>
              <a:buChar char="•"/>
            </a:pPr>
            <a:r>
              <a:rPr lang="en-US" sz="2800" b="0" cap="none" spc="0" dirty="0">
                <a:ln w="0"/>
                <a:solidFill>
                  <a:srgbClr val="0070C0"/>
                </a:solidFill>
                <a:effectLst>
                  <a:outerShdw blurRad="38100" dist="25400" dir="5400000" algn="ctr" rotWithShape="0">
                    <a:srgbClr val="6E747A">
                      <a:alpha val="43000"/>
                    </a:srgbClr>
                  </a:outerShdw>
                </a:effectLst>
              </a:rPr>
              <a:t>Completing your assignment is how attendance will be taken. If you do not finish your assignment prior to the next time we meet as a class, you will be marked absent for the day of the incomplete assignment.</a:t>
            </a:r>
          </a:p>
          <a:p>
            <a:pPr marL="342900" indent="-342900">
              <a:buFont typeface="Arial" panose="020B0604020202020204" pitchFamily="34" charset="0"/>
              <a:buChar char="•"/>
            </a:pPr>
            <a:r>
              <a:rPr lang="en-US" sz="2800" b="0" cap="none" spc="0" dirty="0">
                <a:ln w="0"/>
                <a:solidFill>
                  <a:srgbClr val="0070C0"/>
                </a:solidFill>
                <a:effectLst>
                  <a:outerShdw blurRad="38100" dist="25400" dir="5400000" algn="ctr" rotWithShape="0">
                    <a:srgbClr val="6E747A">
                      <a:alpha val="43000"/>
                    </a:srgbClr>
                  </a:outerShdw>
                </a:effectLst>
              </a:rPr>
              <a:t>If you know that you will be absent, are sick, have unexpected issues please contact me so we can make accommodations.</a:t>
            </a:r>
          </a:p>
        </p:txBody>
      </p:sp>
      <p:sp>
        <p:nvSpPr>
          <p:cNvPr id="2" name="TextBox 1">
            <a:extLst>
              <a:ext uri="{FF2B5EF4-FFF2-40B4-BE49-F238E27FC236}">
                <a16:creationId xmlns:a16="http://schemas.microsoft.com/office/drawing/2014/main" id="{82EFAAA8-8AEB-48C7-B5DA-4BBBB4EFDD9D}"/>
              </a:ext>
            </a:extLst>
          </p:cNvPr>
          <p:cNvSpPr txBox="1"/>
          <p:nvPr/>
        </p:nvSpPr>
        <p:spPr>
          <a:xfrm>
            <a:off x="2193471" y="328311"/>
            <a:ext cx="7805058" cy="1046440"/>
          </a:xfrm>
          <a:prstGeom prst="rect">
            <a:avLst/>
          </a:prstGeom>
          <a:noFill/>
        </p:spPr>
        <p:txBody>
          <a:bodyPr wrap="square" rtlCol="0">
            <a:spAutoFit/>
          </a:bodyPr>
          <a:lstStyle/>
          <a:p>
            <a:pPr algn="ctr"/>
            <a:r>
              <a:rPr lang="en-US" sz="4400" b="1" cap="none" spc="0" dirty="0">
                <a:ln w="0"/>
                <a:solidFill>
                  <a:srgbClr val="FF0000"/>
                </a:solidFill>
                <a:effectLst>
                  <a:outerShdw blurRad="38100" dist="25400" dir="5400000" algn="ctr" rotWithShape="0">
                    <a:srgbClr val="6E747A">
                      <a:alpha val="43000"/>
                    </a:srgbClr>
                  </a:outerShdw>
                </a:effectLst>
              </a:rPr>
              <a:t>Pay attention to due dates.</a:t>
            </a:r>
          </a:p>
          <a:p>
            <a:endParaRPr lang="en-US" dirty="0"/>
          </a:p>
        </p:txBody>
      </p:sp>
    </p:spTree>
    <p:extLst>
      <p:ext uri="{BB962C8B-B14F-4D97-AF65-F5344CB8AC3E}">
        <p14:creationId xmlns:p14="http://schemas.microsoft.com/office/powerpoint/2010/main" val="225870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3C65F545-3F5C-4A9B-8D06-ADA917593D36}"/>
              </a:ext>
            </a:extLst>
          </p:cNvPr>
          <p:cNvSpPr>
            <a:spLocks noGrp="1"/>
          </p:cNvSpPr>
          <p:nvPr>
            <p:ph type="sldNum" sz="quarter" idx="12"/>
          </p:nvPr>
        </p:nvSpPr>
        <p:spPr/>
        <p:txBody>
          <a:bodyPr/>
          <a:lstStyle/>
          <a:p>
            <a:fld id="{B2DC25EE-239B-4C5F-AAD1-255A7D5F1EE2}" type="slidenum">
              <a:rPr lang="en-US" smtClean="0"/>
              <a:t>14</a:t>
            </a:fld>
            <a:endParaRPr lang="en-US" dirty="0"/>
          </a:p>
        </p:txBody>
      </p:sp>
      <p:sp>
        <p:nvSpPr>
          <p:cNvPr id="12" name="Rectangle 11">
            <a:extLst>
              <a:ext uri="{FF2B5EF4-FFF2-40B4-BE49-F238E27FC236}">
                <a16:creationId xmlns:a16="http://schemas.microsoft.com/office/drawing/2014/main" id="{49F80B4C-3197-47ED-A33A-3B0EE79D523E}"/>
              </a:ext>
            </a:extLst>
          </p:cNvPr>
          <p:cNvSpPr/>
          <p:nvPr/>
        </p:nvSpPr>
        <p:spPr>
          <a:xfrm>
            <a:off x="737259" y="2219256"/>
            <a:ext cx="10717481" cy="3046988"/>
          </a:xfrm>
          <a:prstGeom prst="rect">
            <a:avLst/>
          </a:prstGeom>
          <a:noFill/>
        </p:spPr>
        <p:txBody>
          <a:bodyPr wrap="square" lIns="91440" tIns="45720" rIns="91440" bIns="45720">
            <a:spAutoFit/>
          </a:bodyPr>
          <a:lstStyle/>
          <a:p>
            <a:pPr algn="ctr"/>
            <a:r>
              <a:rPr lang="en-US" sz="3200" dirty="0">
                <a:ln w="0"/>
                <a:solidFill>
                  <a:srgbClr val="0070C0"/>
                </a:solidFill>
                <a:effectLst>
                  <a:outerShdw blurRad="38100" dist="25400" dir="5400000" algn="ctr" rotWithShape="0">
                    <a:srgbClr val="6E747A">
                      <a:alpha val="43000"/>
                    </a:srgbClr>
                  </a:outerShdw>
                </a:effectLst>
              </a:rPr>
              <a:t>If you do not do your own work, you will receive a ZERO</a:t>
            </a:r>
          </a:p>
          <a:p>
            <a:pPr algn="ctr"/>
            <a:r>
              <a:rPr lang="en-US" sz="4000" dirty="0">
                <a:ln w="0"/>
                <a:solidFill>
                  <a:srgbClr val="0070C0"/>
                </a:solidFill>
                <a:effectLst>
                  <a:outerShdw blurRad="38100" dist="25400" dir="5400000" algn="ctr" rotWithShape="0">
                    <a:srgbClr val="6E747A">
                      <a:alpha val="43000"/>
                    </a:srgbClr>
                  </a:outerShdw>
                </a:effectLst>
              </a:rPr>
              <a:t>Non-negotiable.</a:t>
            </a:r>
          </a:p>
          <a:p>
            <a:pPr algn="ctr"/>
            <a:r>
              <a:rPr lang="en-US" sz="4000" dirty="0">
                <a:ln w="0"/>
                <a:solidFill>
                  <a:srgbClr val="0070C0"/>
                </a:solidFill>
                <a:effectLst>
                  <a:outerShdw blurRad="38100" dist="25400" dir="5400000" algn="ctr" rotWithShape="0">
                    <a:srgbClr val="6E747A">
                      <a:alpha val="43000"/>
                    </a:srgbClr>
                  </a:outerShdw>
                </a:effectLst>
              </a:rPr>
              <a:t>**I encourage you to work together whenever possible, but you must complete and turn in your own assignment.</a:t>
            </a:r>
            <a:endParaRPr lang="en-US" sz="4000" b="0" cap="none" spc="0" dirty="0">
              <a:ln w="0"/>
              <a:solidFill>
                <a:srgbClr val="0070C0"/>
              </a:solidFill>
              <a:effectLst>
                <a:outerShdw blurRad="38100" dist="25400" dir="5400000" algn="ctr" rotWithShape="0">
                  <a:srgbClr val="6E747A">
                    <a:alpha val="43000"/>
                  </a:srgbClr>
                </a:outerShdw>
              </a:effectLst>
            </a:endParaRPr>
          </a:p>
        </p:txBody>
      </p:sp>
      <p:sp>
        <p:nvSpPr>
          <p:cNvPr id="2" name="TextBox 1">
            <a:extLst>
              <a:ext uri="{FF2B5EF4-FFF2-40B4-BE49-F238E27FC236}">
                <a16:creationId xmlns:a16="http://schemas.microsoft.com/office/drawing/2014/main" id="{3E958253-B2D6-42F7-A23E-6BEAF7C9F4C7}"/>
              </a:ext>
            </a:extLst>
          </p:cNvPr>
          <p:cNvSpPr txBox="1"/>
          <p:nvPr/>
        </p:nvSpPr>
        <p:spPr>
          <a:xfrm>
            <a:off x="2008414" y="367393"/>
            <a:ext cx="7976507" cy="984885"/>
          </a:xfrm>
          <a:prstGeom prst="rect">
            <a:avLst/>
          </a:prstGeom>
          <a:noFill/>
        </p:spPr>
        <p:txBody>
          <a:bodyPr wrap="square" rtlCol="0">
            <a:spAutoFit/>
          </a:bodyPr>
          <a:lstStyle/>
          <a:p>
            <a:pPr algn="ctr"/>
            <a:r>
              <a:rPr lang="en-US" sz="4000" b="1" cap="none" spc="0" dirty="0">
                <a:ln w="0"/>
                <a:solidFill>
                  <a:srgbClr val="0070C0"/>
                </a:solidFill>
                <a:effectLst>
                  <a:outerShdw blurRad="38100" dist="25400" dir="5400000" algn="ctr" rotWithShape="0">
                    <a:srgbClr val="6E747A">
                      <a:alpha val="43000"/>
                    </a:srgbClr>
                  </a:outerShdw>
                </a:effectLst>
              </a:rPr>
              <a:t>I need to address cheating.</a:t>
            </a:r>
          </a:p>
          <a:p>
            <a:endParaRPr lang="en-US" dirty="0"/>
          </a:p>
        </p:txBody>
      </p:sp>
    </p:spTree>
    <p:extLst>
      <p:ext uri="{BB962C8B-B14F-4D97-AF65-F5344CB8AC3E}">
        <p14:creationId xmlns:p14="http://schemas.microsoft.com/office/powerpoint/2010/main" val="204264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B19513-2ADC-4981-A69A-973A295E28AB}"/>
              </a:ext>
            </a:extLst>
          </p:cNvPr>
          <p:cNvSpPr>
            <a:spLocks noGrp="1"/>
          </p:cNvSpPr>
          <p:nvPr>
            <p:ph type="sldNum" sz="quarter" idx="12"/>
          </p:nvPr>
        </p:nvSpPr>
        <p:spPr/>
        <p:txBody>
          <a:bodyPr/>
          <a:lstStyle/>
          <a:p>
            <a:fld id="{B2DC25EE-239B-4C5F-AAD1-255A7D5F1EE2}" type="slidenum">
              <a:rPr lang="en-US" smtClean="0"/>
              <a:t>15</a:t>
            </a:fld>
            <a:endParaRPr lang="en-US" dirty="0"/>
          </a:p>
        </p:txBody>
      </p:sp>
      <p:pic>
        <p:nvPicPr>
          <p:cNvPr id="3" name="Picture 2">
            <a:extLst>
              <a:ext uri="{FF2B5EF4-FFF2-40B4-BE49-F238E27FC236}">
                <a16:creationId xmlns:a16="http://schemas.microsoft.com/office/drawing/2014/main" id="{3347A829-EE32-433E-B05D-E3BF81F9627C}"/>
              </a:ext>
            </a:extLst>
          </p:cNvPr>
          <p:cNvPicPr>
            <a:picLocks noChangeAspect="1"/>
          </p:cNvPicPr>
          <p:nvPr/>
        </p:nvPicPr>
        <p:blipFill>
          <a:blip r:embed="rId2"/>
          <a:stretch>
            <a:fillRect/>
          </a:stretch>
        </p:blipFill>
        <p:spPr>
          <a:xfrm>
            <a:off x="-81643" y="-57150"/>
            <a:ext cx="12192000" cy="6858000"/>
          </a:xfrm>
          <a:prstGeom prst="rect">
            <a:avLst/>
          </a:prstGeom>
        </p:spPr>
      </p:pic>
      <p:sp>
        <p:nvSpPr>
          <p:cNvPr id="5" name="Rectangle 4">
            <a:extLst>
              <a:ext uri="{FF2B5EF4-FFF2-40B4-BE49-F238E27FC236}">
                <a16:creationId xmlns:a16="http://schemas.microsoft.com/office/drawing/2014/main" id="{AD447B34-F84C-43E9-89F8-68268661A73C}"/>
              </a:ext>
            </a:extLst>
          </p:cNvPr>
          <p:cNvSpPr/>
          <p:nvPr/>
        </p:nvSpPr>
        <p:spPr>
          <a:xfrm>
            <a:off x="2419889" y="3286490"/>
            <a:ext cx="9867361"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I will include helpful </a:t>
            </a:r>
            <a:r>
              <a:rPr lang="en-US" sz="4000" dirty="0">
                <a:ln w="0"/>
                <a:effectLst>
                  <a:outerShdw blurRad="38100" dist="19050" dir="2700000" algn="tl" rotWithShape="0">
                    <a:schemeClr val="dk1">
                      <a:alpha val="40000"/>
                    </a:schemeClr>
                  </a:outerShdw>
                </a:effectLst>
              </a:rPr>
              <a:t>videos and class hound outs under the files tab.</a:t>
            </a:r>
          </a:p>
        </p:txBody>
      </p:sp>
      <p:grpSp>
        <p:nvGrpSpPr>
          <p:cNvPr id="10" name="Group 9">
            <a:extLst>
              <a:ext uri="{FF2B5EF4-FFF2-40B4-BE49-F238E27FC236}">
                <a16:creationId xmlns:a16="http://schemas.microsoft.com/office/drawing/2014/main" id="{B69EDEC2-BEB6-4194-8458-0394DEB9E320}"/>
              </a:ext>
            </a:extLst>
          </p:cNvPr>
          <p:cNvGrpSpPr/>
          <p:nvPr/>
        </p:nvGrpSpPr>
        <p:grpSpPr>
          <a:xfrm>
            <a:off x="4019439" y="-476203"/>
            <a:ext cx="30960" cy="118800"/>
            <a:chOff x="4019439" y="-476203"/>
            <a:chExt cx="30960" cy="1188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F8D7620-A6C9-4E72-BE3F-C5A926985B66}"/>
                    </a:ext>
                  </a:extLst>
                </p14:cNvPr>
                <p14:cNvContentPartPr/>
                <p14:nvPr/>
              </p14:nvContentPartPr>
              <p14:xfrm>
                <a:off x="4024479" y="-476203"/>
                <a:ext cx="25920" cy="29160"/>
              </p14:xfrm>
            </p:contentPart>
          </mc:Choice>
          <mc:Fallback xmlns="">
            <p:pic>
              <p:nvPicPr>
                <p:cNvPr id="6" name="Ink 5">
                  <a:extLst>
                    <a:ext uri="{FF2B5EF4-FFF2-40B4-BE49-F238E27FC236}">
                      <a16:creationId xmlns:a16="http://schemas.microsoft.com/office/drawing/2014/main" id="{CF8D7620-A6C9-4E72-BE3F-C5A926985B66}"/>
                    </a:ext>
                  </a:extLst>
                </p:cNvPr>
                <p:cNvPicPr/>
                <p:nvPr/>
              </p:nvPicPr>
              <p:blipFill>
                <a:blip r:embed="rId4"/>
                <a:stretch>
                  <a:fillRect/>
                </a:stretch>
              </p:blipFill>
              <p:spPr>
                <a:xfrm>
                  <a:off x="4015479" y="-485203"/>
                  <a:ext cx="43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FCC990F-E8D2-4C22-8119-0C6BD727510F}"/>
                    </a:ext>
                  </a:extLst>
                </p14:cNvPr>
                <p14:cNvContentPartPr/>
                <p14:nvPr/>
              </p14:nvContentPartPr>
              <p14:xfrm>
                <a:off x="4019439" y="-358483"/>
                <a:ext cx="3240" cy="1080"/>
              </p14:xfrm>
            </p:contentPart>
          </mc:Choice>
          <mc:Fallback xmlns="">
            <p:pic>
              <p:nvPicPr>
                <p:cNvPr id="7" name="Ink 6">
                  <a:extLst>
                    <a:ext uri="{FF2B5EF4-FFF2-40B4-BE49-F238E27FC236}">
                      <a16:creationId xmlns:a16="http://schemas.microsoft.com/office/drawing/2014/main" id="{5FCC990F-E8D2-4C22-8119-0C6BD727510F}"/>
                    </a:ext>
                  </a:extLst>
                </p:cNvPr>
                <p:cNvPicPr/>
                <p:nvPr/>
              </p:nvPicPr>
              <p:blipFill>
                <a:blip r:embed="rId6"/>
                <a:stretch>
                  <a:fillRect/>
                </a:stretch>
              </p:blipFill>
              <p:spPr>
                <a:xfrm>
                  <a:off x="4010439" y="-367123"/>
                  <a:ext cx="20880" cy="18720"/>
                </a:xfrm>
                <a:prstGeom prst="rect">
                  <a:avLst/>
                </a:prstGeom>
              </p:spPr>
            </p:pic>
          </mc:Fallback>
        </mc:AlternateContent>
      </p:grpSp>
      <p:grpSp>
        <p:nvGrpSpPr>
          <p:cNvPr id="9" name="Group 8">
            <a:extLst>
              <a:ext uri="{FF2B5EF4-FFF2-40B4-BE49-F238E27FC236}">
                <a16:creationId xmlns:a16="http://schemas.microsoft.com/office/drawing/2014/main" id="{E79822B4-9B0B-4AD1-8700-5F810A69CC62}"/>
              </a:ext>
            </a:extLst>
          </p:cNvPr>
          <p:cNvGrpSpPr/>
          <p:nvPr/>
        </p:nvGrpSpPr>
        <p:grpSpPr>
          <a:xfrm>
            <a:off x="3692559" y="218597"/>
            <a:ext cx="882000" cy="1396800"/>
            <a:chOff x="3692559" y="218597"/>
            <a:chExt cx="882000" cy="139680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4C3D4ABE-E058-47CC-B5B9-F6409DC9038C}"/>
                    </a:ext>
                  </a:extLst>
                </p14:cNvPr>
                <p14:cNvContentPartPr/>
                <p14:nvPr/>
              </p14:nvContentPartPr>
              <p14:xfrm>
                <a:off x="3692559" y="218597"/>
                <a:ext cx="632880" cy="543960"/>
              </p14:xfrm>
            </p:contentPart>
          </mc:Choice>
          <mc:Fallback xmlns="">
            <p:pic>
              <p:nvPicPr>
                <p:cNvPr id="2" name="Ink 1">
                  <a:extLst>
                    <a:ext uri="{FF2B5EF4-FFF2-40B4-BE49-F238E27FC236}">
                      <a16:creationId xmlns:a16="http://schemas.microsoft.com/office/drawing/2014/main" id="{4C3D4ABE-E058-47CC-B5B9-F6409DC9038C}"/>
                    </a:ext>
                  </a:extLst>
                </p:cNvPr>
                <p:cNvPicPr/>
                <p:nvPr/>
              </p:nvPicPr>
              <p:blipFill>
                <a:blip r:embed="rId8"/>
                <a:stretch>
                  <a:fillRect/>
                </a:stretch>
              </p:blipFill>
              <p:spPr>
                <a:xfrm>
                  <a:off x="3683919" y="209597"/>
                  <a:ext cx="65052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D1416D7-EA43-43DE-9EEE-B55739D15D0C}"/>
                    </a:ext>
                  </a:extLst>
                </p14:cNvPr>
                <p14:cNvContentPartPr/>
                <p14:nvPr/>
              </p14:nvContentPartPr>
              <p14:xfrm>
                <a:off x="4046439" y="828077"/>
                <a:ext cx="528120" cy="787320"/>
              </p14:xfrm>
            </p:contentPart>
          </mc:Choice>
          <mc:Fallback xmlns="">
            <p:pic>
              <p:nvPicPr>
                <p:cNvPr id="8" name="Ink 7">
                  <a:extLst>
                    <a:ext uri="{FF2B5EF4-FFF2-40B4-BE49-F238E27FC236}">
                      <a16:creationId xmlns:a16="http://schemas.microsoft.com/office/drawing/2014/main" id="{8D1416D7-EA43-43DE-9EEE-B55739D15D0C}"/>
                    </a:ext>
                  </a:extLst>
                </p:cNvPr>
                <p:cNvPicPr/>
                <p:nvPr/>
              </p:nvPicPr>
              <p:blipFill>
                <a:blip r:embed="rId10"/>
                <a:stretch>
                  <a:fillRect/>
                </a:stretch>
              </p:blipFill>
              <p:spPr>
                <a:xfrm>
                  <a:off x="4037799" y="819437"/>
                  <a:ext cx="545760" cy="804960"/>
                </a:xfrm>
                <a:prstGeom prst="rect">
                  <a:avLst/>
                </a:prstGeom>
              </p:spPr>
            </p:pic>
          </mc:Fallback>
        </mc:AlternateContent>
      </p:grpSp>
    </p:spTree>
    <p:extLst>
      <p:ext uri="{BB962C8B-B14F-4D97-AF65-F5344CB8AC3E}">
        <p14:creationId xmlns:p14="http://schemas.microsoft.com/office/powerpoint/2010/main" val="223697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535F3B-6818-404D-A933-F139065A00F4}"/>
              </a:ext>
            </a:extLst>
          </p:cNvPr>
          <p:cNvSpPr>
            <a:spLocks noGrp="1"/>
          </p:cNvSpPr>
          <p:nvPr>
            <p:ph type="sldNum" sz="quarter" idx="12"/>
          </p:nvPr>
        </p:nvSpPr>
        <p:spPr/>
        <p:txBody>
          <a:bodyPr/>
          <a:lstStyle/>
          <a:p>
            <a:fld id="{B2DC25EE-239B-4C5F-AAD1-255A7D5F1EE2}" type="slidenum">
              <a:rPr lang="en-US" smtClean="0"/>
              <a:t>16</a:t>
            </a:fld>
            <a:endParaRPr lang="en-US" dirty="0"/>
          </a:p>
        </p:txBody>
      </p:sp>
      <p:sp>
        <p:nvSpPr>
          <p:cNvPr id="5" name="Rectangle 4">
            <a:extLst>
              <a:ext uri="{FF2B5EF4-FFF2-40B4-BE49-F238E27FC236}">
                <a16:creationId xmlns:a16="http://schemas.microsoft.com/office/drawing/2014/main" id="{F9F4BCC8-3E43-42D3-86FC-7235D2B207C8}"/>
              </a:ext>
            </a:extLst>
          </p:cNvPr>
          <p:cNvSpPr/>
          <p:nvPr/>
        </p:nvSpPr>
        <p:spPr>
          <a:xfrm>
            <a:off x="685459" y="830489"/>
            <a:ext cx="10524105" cy="5632311"/>
          </a:xfrm>
          <a:prstGeom prst="rect">
            <a:avLst/>
          </a:prstGeom>
          <a:noFill/>
        </p:spPr>
        <p:txBody>
          <a:bodyPr wrap="square" lIns="91440" tIns="45720" rIns="91440" bIns="45720">
            <a:spAutoFit/>
          </a:bodyPr>
          <a:lstStyle/>
          <a:p>
            <a:pPr algn="ctr"/>
            <a:r>
              <a:rPr lang="en-US" sz="6000" b="0" cap="none" spc="0" dirty="0">
                <a:ln w="0"/>
                <a:solidFill>
                  <a:srgbClr val="0070C0"/>
                </a:solidFill>
                <a:effectLst>
                  <a:outerShdw blurRad="38100" dist="25400" dir="5400000" algn="ctr" rotWithShape="0">
                    <a:srgbClr val="6E747A">
                      <a:alpha val="43000"/>
                    </a:srgbClr>
                  </a:outerShdw>
                </a:effectLst>
              </a:rPr>
              <a:t>If you have any suggestions after viewing and participating within your other courses, please give me tips and tricks. We are all new to this! </a:t>
            </a:r>
          </a:p>
        </p:txBody>
      </p:sp>
    </p:spTree>
    <p:extLst>
      <p:ext uri="{BB962C8B-B14F-4D97-AF65-F5344CB8AC3E}">
        <p14:creationId xmlns:p14="http://schemas.microsoft.com/office/powerpoint/2010/main" val="251215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535F3B-6818-404D-A933-F139065A00F4}"/>
              </a:ext>
            </a:extLst>
          </p:cNvPr>
          <p:cNvSpPr>
            <a:spLocks noGrp="1"/>
          </p:cNvSpPr>
          <p:nvPr>
            <p:ph type="sldNum" sz="quarter" idx="12"/>
          </p:nvPr>
        </p:nvSpPr>
        <p:spPr/>
        <p:txBody>
          <a:bodyPr/>
          <a:lstStyle/>
          <a:p>
            <a:fld id="{B2DC25EE-239B-4C5F-AAD1-255A7D5F1EE2}" type="slidenum">
              <a:rPr lang="en-US" smtClean="0"/>
              <a:t>17</a:t>
            </a:fld>
            <a:endParaRPr lang="en-US" dirty="0"/>
          </a:p>
        </p:txBody>
      </p:sp>
      <p:sp>
        <p:nvSpPr>
          <p:cNvPr id="5" name="Rectangle 4">
            <a:extLst>
              <a:ext uri="{FF2B5EF4-FFF2-40B4-BE49-F238E27FC236}">
                <a16:creationId xmlns:a16="http://schemas.microsoft.com/office/drawing/2014/main" id="{F9F4BCC8-3E43-42D3-86FC-7235D2B207C8}"/>
              </a:ext>
            </a:extLst>
          </p:cNvPr>
          <p:cNvSpPr/>
          <p:nvPr/>
        </p:nvSpPr>
        <p:spPr>
          <a:xfrm>
            <a:off x="1199452" y="1734153"/>
            <a:ext cx="10413428" cy="1862048"/>
          </a:xfrm>
          <a:prstGeom prst="rect">
            <a:avLst/>
          </a:prstGeom>
          <a:noFill/>
        </p:spPr>
        <p:txBody>
          <a:bodyPr wrap="none" lIns="91440" tIns="45720" rIns="91440" bIns="45720">
            <a:spAutoFit/>
          </a:bodyPr>
          <a:lstStyle/>
          <a:p>
            <a:pPr algn="ctr"/>
            <a:r>
              <a:rPr lang="en-US" sz="11500" b="0" cap="none" spc="0" dirty="0">
                <a:ln w="0"/>
                <a:solidFill>
                  <a:srgbClr val="0070C0"/>
                </a:solidFill>
                <a:effectLst>
                  <a:outerShdw blurRad="38100" dist="25400" dir="5400000" algn="ctr" rotWithShape="0">
                    <a:srgbClr val="6E747A">
                      <a:alpha val="43000"/>
                    </a:srgbClr>
                  </a:outerShdw>
                </a:effectLst>
              </a:rPr>
              <a:t>Any questions?</a:t>
            </a:r>
          </a:p>
        </p:txBody>
      </p:sp>
    </p:spTree>
    <p:extLst>
      <p:ext uri="{BB962C8B-B14F-4D97-AF65-F5344CB8AC3E}">
        <p14:creationId xmlns:p14="http://schemas.microsoft.com/office/powerpoint/2010/main" val="257860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7DDDB-3CB2-48D0-8312-D73413759E54}"/>
              </a:ext>
            </a:extLst>
          </p:cNvPr>
          <p:cNvSpPr>
            <a:spLocks noGrp="1"/>
          </p:cNvSpPr>
          <p:nvPr>
            <p:ph type="sldNum" sz="quarter" idx="12"/>
          </p:nvPr>
        </p:nvSpPr>
        <p:spPr/>
        <p:txBody>
          <a:bodyPr/>
          <a:lstStyle/>
          <a:p>
            <a:fld id="{B2DC25EE-239B-4C5F-AAD1-255A7D5F1EE2}" type="slidenum">
              <a:rPr lang="en-US" smtClean="0"/>
              <a:t>18</a:t>
            </a:fld>
            <a:endParaRPr lang="en-US" dirty="0"/>
          </a:p>
        </p:txBody>
      </p:sp>
      <p:sp>
        <p:nvSpPr>
          <p:cNvPr id="5" name="Rectangle 4">
            <a:extLst>
              <a:ext uri="{FF2B5EF4-FFF2-40B4-BE49-F238E27FC236}">
                <a16:creationId xmlns:a16="http://schemas.microsoft.com/office/drawing/2014/main" id="{30E00B96-A89E-4819-BD76-B4BE95072410}"/>
              </a:ext>
            </a:extLst>
          </p:cNvPr>
          <p:cNvSpPr/>
          <p:nvPr/>
        </p:nvSpPr>
        <p:spPr>
          <a:xfrm>
            <a:off x="1556999" y="786197"/>
            <a:ext cx="8943795"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You can contact me any day</a:t>
            </a:r>
          </a:p>
          <a:p>
            <a:pPr algn="ctr"/>
            <a:r>
              <a:rPr lang="en-US" sz="5400" dirty="0">
                <a:ln w="0"/>
                <a:solidFill>
                  <a:schemeClr val="accent1"/>
                </a:solidFill>
                <a:effectLst>
                  <a:outerShdw blurRad="38100" dist="25400" dir="5400000" algn="ctr" rotWithShape="0">
                    <a:srgbClr val="6E747A">
                      <a:alpha val="43000"/>
                    </a:srgbClr>
                  </a:outerShdw>
                </a:effectLst>
              </a:rPr>
              <a:t>in three ways: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5C70A46F-BF38-46CE-BB40-485D4F1314E1}"/>
              </a:ext>
            </a:extLst>
          </p:cNvPr>
          <p:cNvSpPr/>
          <p:nvPr/>
        </p:nvSpPr>
        <p:spPr>
          <a:xfrm>
            <a:off x="2217859" y="2967335"/>
            <a:ext cx="775629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kelchnerk@hasdk12.org</a:t>
            </a:r>
          </a:p>
        </p:txBody>
      </p:sp>
      <p:pic>
        <p:nvPicPr>
          <p:cNvPr id="11" name="Picture 10">
            <a:extLst>
              <a:ext uri="{FF2B5EF4-FFF2-40B4-BE49-F238E27FC236}">
                <a16:creationId xmlns:a16="http://schemas.microsoft.com/office/drawing/2014/main" id="{63BC4C30-6DED-4FF1-ABE9-502AD18EBFBC}"/>
              </a:ext>
            </a:extLst>
          </p:cNvPr>
          <p:cNvPicPr>
            <a:picLocks noChangeAspect="1"/>
          </p:cNvPicPr>
          <p:nvPr/>
        </p:nvPicPr>
        <p:blipFill rotWithShape="1">
          <a:blip r:embed="rId2"/>
          <a:srcRect r="95859" b="63359"/>
          <a:stretch/>
        </p:blipFill>
        <p:spPr>
          <a:xfrm>
            <a:off x="11409621" y="2928595"/>
            <a:ext cx="725299" cy="3610317"/>
          </a:xfrm>
          <a:prstGeom prst="rect">
            <a:avLst/>
          </a:prstGeom>
        </p:spPr>
      </p:pic>
      <p:sp>
        <p:nvSpPr>
          <p:cNvPr id="12" name="Rectangle 11">
            <a:extLst>
              <a:ext uri="{FF2B5EF4-FFF2-40B4-BE49-F238E27FC236}">
                <a16:creationId xmlns:a16="http://schemas.microsoft.com/office/drawing/2014/main" id="{81BB7733-89F3-4260-BF8C-1D943AFB8ECA}"/>
              </a:ext>
            </a:extLst>
          </p:cNvPr>
          <p:cNvSpPr/>
          <p:nvPr/>
        </p:nvSpPr>
        <p:spPr>
          <a:xfrm>
            <a:off x="702129" y="4419461"/>
            <a:ext cx="10791339" cy="2585323"/>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Chat or call through</a:t>
            </a:r>
          </a:p>
          <a:p>
            <a:pPr algn="ctr"/>
            <a:r>
              <a:rPr lang="en-US" sz="5400" b="0" cap="none" spc="0" dirty="0">
                <a:ln w="0"/>
                <a:solidFill>
                  <a:schemeClr val="tx1"/>
                </a:solidFill>
                <a:effectLst>
                  <a:outerShdw blurRad="38100" dist="19050" dir="2700000" algn="tl" rotWithShape="0">
                    <a:schemeClr val="dk1">
                      <a:alpha val="40000"/>
                    </a:schemeClr>
                  </a:outerShdw>
                </a:effectLst>
              </a:rPr>
              <a:t>Teams</a:t>
            </a:r>
          </a:p>
          <a:p>
            <a:pPr algn="ctr"/>
            <a:r>
              <a:rPr lang="en-US" sz="5400" dirty="0">
                <a:ln w="0"/>
                <a:effectLst>
                  <a:outerShdw blurRad="38100" dist="19050" dir="2700000" algn="tl" rotWithShape="0">
                    <a:schemeClr val="dk1">
                      <a:alpha val="40000"/>
                    </a:schemeClr>
                  </a:outerShdw>
                </a:effectLst>
              </a:rPr>
              <a:t>-my office hours are 8:30-9:15</a:t>
            </a:r>
            <a:endParaRPr lang="en-US" sz="54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4B9F2E3-40DE-4AEA-86DF-EA7B6F8F6263}"/>
                  </a:ext>
                </a:extLst>
              </p14:cNvPr>
              <p14:cNvContentPartPr/>
              <p14:nvPr/>
            </p14:nvContentPartPr>
            <p14:xfrm>
              <a:off x="9891759" y="4121357"/>
              <a:ext cx="1342440" cy="834120"/>
            </p14:xfrm>
          </p:contentPart>
        </mc:Choice>
        <mc:Fallback xmlns="">
          <p:pic>
            <p:nvPicPr>
              <p:cNvPr id="2" name="Ink 1">
                <a:extLst>
                  <a:ext uri="{FF2B5EF4-FFF2-40B4-BE49-F238E27FC236}">
                    <a16:creationId xmlns:a16="http://schemas.microsoft.com/office/drawing/2014/main" id="{04B9F2E3-40DE-4AEA-86DF-EA7B6F8F6263}"/>
                  </a:ext>
                </a:extLst>
              </p:cNvPr>
              <p:cNvPicPr/>
              <p:nvPr/>
            </p:nvPicPr>
            <p:blipFill>
              <a:blip r:embed="rId4"/>
              <a:stretch>
                <a:fillRect/>
              </a:stretch>
            </p:blipFill>
            <p:spPr>
              <a:xfrm>
                <a:off x="9883119" y="4112717"/>
                <a:ext cx="1360080" cy="851760"/>
              </a:xfrm>
              <a:prstGeom prst="rect">
                <a:avLst/>
              </a:prstGeom>
            </p:spPr>
          </p:pic>
        </mc:Fallback>
      </mc:AlternateContent>
      <p:grpSp>
        <p:nvGrpSpPr>
          <p:cNvPr id="10" name="Group 9">
            <a:extLst>
              <a:ext uri="{FF2B5EF4-FFF2-40B4-BE49-F238E27FC236}">
                <a16:creationId xmlns:a16="http://schemas.microsoft.com/office/drawing/2014/main" id="{BA0D55F4-FB67-4976-9005-D118F26A95DF}"/>
              </a:ext>
            </a:extLst>
          </p:cNvPr>
          <p:cNvGrpSpPr/>
          <p:nvPr/>
        </p:nvGrpSpPr>
        <p:grpSpPr>
          <a:xfrm>
            <a:off x="9904359" y="5387117"/>
            <a:ext cx="1315080" cy="900000"/>
            <a:chOff x="9904359" y="5387117"/>
            <a:chExt cx="1315080" cy="90000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A53876E-480B-416D-9408-7AF8B85FF75F}"/>
                    </a:ext>
                  </a:extLst>
                </p14:cNvPr>
                <p14:cNvContentPartPr/>
                <p14:nvPr/>
              </p14:nvContentPartPr>
              <p14:xfrm>
                <a:off x="9904359" y="5387117"/>
                <a:ext cx="1315080" cy="881640"/>
              </p14:xfrm>
            </p:contentPart>
          </mc:Choice>
          <mc:Fallback xmlns="">
            <p:pic>
              <p:nvPicPr>
                <p:cNvPr id="3" name="Ink 2">
                  <a:extLst>
                    <a:ext uri="{FF2B5EF4-FFF2-40B4-BE49-F238E27FC236}">
                      <a16:creationId xmlns:a16="http://schemas.microsoft.com/office/drawing/2014/main" id="{4A53876E-480B-416D-9408-7AF8B85FF75F}"/>
                    </a:ext>
                  </a:extLst>
                </p:cNvPr>
                <p:cNvPicPr/>
                <p:nvPr/>
              </p:nvPicPr>
              <p:blipFill>
                <a:blip r:embed="rId6"/>
                <a:stretch>
                  <a:fillRect/>
                </a:stretch>
              </p:blipFill>
              <p:spPr>
                <a:xfrm>
                  <a:off x="9895359" y="5378117"/>
                  <a:ext cx="133272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5849E884-C91A-4B18-8839-B0941215EBDF}"/>
                    </a:ext>
                  </a:extLst>
                </p14:cNvPr>
                <p14:cNvContentPartPr/>
                <p14:nvPr/>
              </p14:nvContentPartPr>
              <p14:xfrm>
                <a:off x="10959159" y="5697077"/>
                <a:ext cx="238320" cy="590040"/>
              </p14:xfrm>
            </p:contentPart>
          </mc:Choice>
          <mc:Fallback xmlns="">
            <p:pic>
              <p:nvPicPr>
                <p:cNvPr id="7" name="Ink 6">
                  <a:extLst>
                    <a:ext uri="{FF2B5EF4-FFF2-40B4-BE49-F238E27FC236}">
                      <a16:creationId xmlns:a16="http://schemas.microsoft.com/office/drawing/2014/main" id="{5849E884-C91A-4B18-8839-B0941215EBDF}"/>
                    </a:ext>
                  </a:extLst>
                </p:cNvPr>
                <p:cNvPicPr/>
                <p:nvPr/>
              </p:nvPicPr>
              <p:blipFill>
                <a:blip r:embed="rId8"/>
                <a:stretch>
                  <a:fillRect/>
                </a:stretch>
              </p:blipFill>
              <p:spPr>
                <a:xfrm>
                  <a:off x="10950159" y="5688077"/>
                  <a:ext cx="255960" cy="607680"/>
                </a:xfrm>
                <a:prstGeom prst="rect">
                  <a:avLst/>
                </a:prstGeom>
              </p:spPr>
            </p:pic>
          </mc:Fallback>
        </mc:AlternateContent>
      </p:grpSp>
    </p:spTree>
    <p:extLst>
      <p:ext uri="{BB962C8B-B14F-4D97-AF65-F5344CB8AC3E}">
        <p14:creationId xmlns:p14="http://schemas.microsoft.com/office/powerpoint/2010/main" val="385397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FA3261-9CFD-44B8-88EB-8855BA3A1478}"/>
              </a:ext>
            </a:extLst>
          </p:cNvPr>
          <p:cNvSpPr>
            <a:spLocks noGrp="1"/>
          </p:cNvSpPr>
          <p:nvPr>
            <p:ph type="sldNum" sz="quarter" idx="12"/>
          </p:nvPr>
        </p:nvSpPr>
        <p:spPr/>
        <p:txBody>
          <a:bodyPr/>
          <a:lstStyle/>
          <a:p>
            <a:fld id="{B2DC25EE-239B-4C5F-AAD1-255A7D5F1EE2}" type="slidenum">
              <a:rPr lang="en-US" smtClean="0"/>
              <a:t>19</a:t>
            </a:fld>
            <a:endParaRPr lang="en-US" dirty="0"/>
          </a:p>
        </p:txBody>
      </p:sp>
      <p:sp>
        <p:nvSpPr>
          <p:cNvPr id="5" name="Rectangle 4">
            <a:extLst>
              <a:ext uri="{FF2B5EF4-FFF2-40B4-BE49-F238E27FC236}">
                <a16:creationId xmlns:a16="http://schemas.microsoft.com/office/drawing/2014/main" id="{9AC4C19A-8CB5-4DB0-83C1-AAAF96CC9B59}"/>
              </a:ext>
            </a:extLst>
          </p:cNvPr>
          <p:cNvSpPr/>
          <p:nvPr/>
        </p:nvSpPr>
        <p:spPr>
          <a:xfrm>
            <a:off x="1572919" y="560368"/>
            <a:ext cx="9473360" cy="3416320"/>
          </a:xfrm>
          <a:prstGeom prst="rect">
            <a:avLst/>
          </a:prstGeom>
          <a:noFill/>
        </p:spPr>
        <p:txBody>
          <a:bodyPr wrap="square" lIns="91440" tIns="45720" rIns="91440" bIns="45720">
            <a:spAutoFit/>
          </a:bodyPr>
          <a:lstStyle/>
          <a:p>
            <a:pPr algn="ctr"/>
            <a:r>
              <a:rPr lang="en-US" sz="5400" b="1" dirty="0">
                <a:ln w="25400" cmpd="sng">
                  <a:solidFill>
                    <a:schemeClr val="accent4"/>
                  </a:solidFill>
                  <a:prstDash val="solid"/>
                </a:ln>
                <a:solidFill>
                  <a:srgbClr val="0070C0"/>
                </a:solidFill>
              </a:rPr>
              <a:t>Please explore our class</a:t>
            </a:r>
            <a:r>
              <a:rPr lang="en-US" sz="5400" b="1" cap="none" spc="0" dirty="0">
                <a:ln w="25400" cmpd="sng">
                  <a:solidFill>
                    <a:schemeClr val="accent4"/>
                  </a:solidFill>
                  <a:prstDash val="solid"/>
                </a:ln>
                <a:solidFill>
                  <a:srgbClr val="0070C0"/>
                </a:solidFill>
                <a:effectLst/>
              </a:rPr>
              <a:t> team and </a:t>
            </a:r>
            <a:r>
              <a:rPr lang="en-US" sz="5400" b="1" dirty="0">
                <a:ln w="25400" cmpd="sng">
                  <a:solidFill>
                    <a:schemeClr val="accent4"/>
                  </a:solidFill>
                  <a:prstDash val="solid"/>
                </a:ln>
                <a:solidFill>
                  <a:srgbClr val="0070C0"/>
                </a:solidFill>
              </a:rPr>
              <a:t>see if there is anything you </a:t>
            </a:r>
          </a:p>
          <a:p>
            <a:pPr algn="ctr"/>
            <a:r>
              <a:rPr lang="en-US" sz="5400" b="1" dirty="0">
                <a:ln w="25400" cmpd="sng">
                  <a:solidFill>
                    <a:schemeClr val="accent4"/>
                  </a:solidFill>
                  <a:prstDash val="solid"/>
                </a:ln>
                <a:solidFill>
                  <a:srgbClr val="0070C0"/>
                </a:solidFill>
              </a:rPr>
              <a:t>h</a:t>
            </a:r>
            <a:r>
              <a:rPr lang="en-US" sz="5400" b="1" cap="none" spc="0" dirty="0">
                <a:ln w="25400" cmpd="sng">
                  <a:solidFill>
                    <a:schemeClr val="accent4"/>
                  </a:solidFill>
                  <a:prstDash val="solid"/>
                </a:ln>
                <a:solidFill>
                  <a:srgbClr val="0070C0"/>
                </a:solidFill>
                <a:effectLst/>
              </a:rPr>
              <a:t>ave questions about.</a:t>
            </a:r>
          </a:p>
        </p:txBody>
      </p:sp>
    </p:spTree>
    <p:extLst>
      <p:ext uri="{BB962C8B-B14F-4D97-AF65-F5344CB8AC3E}">
        <p14:creationId xmlns:p14="http://schemas.microsoft.com/office/powerpoint/2010/main" val="156352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AE67F0-DD51-4BA8-A13A-3C822DA662E5}"/>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hlinkClick r:id="rId2"/>
              </a:rPr>
              <a:t>Office 365 Application Menu</a:t>
            </a:r>
            <a:endParaRPr lang="en-US" sz="4800" dirty="0">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B180A65-D6D3-484A-9F6F-4D62D9CD1B59}"/>
              </a:ext>
            </a:extLst>
          </p:cNvPr>
          <p:cNvPicPr>
            <a:picLocks noChangeAspect="1"/>
          </p:cNvPicPr>
          <p:nvPr/>
        </p:nvPicPr>
        <p:blipFill>
          <a:blip r:embed="rId3"/>
          <a:stretch>
            <a:fillRect/>
          </a:stretch>
        </p:blipFill>
        <p:spPr>
          <a:xfrm>
            <a:off x="5426868" y="978023"/>
            <a:ext cx="6408836" cy="1746407"/>
          </a:xfrm>
          <a:prstGeom prst="rect">
            <a:avLst/>
          </a:prstGeom>
        </p:spPr>
      </p:pic>
      <p:sp>
        <p:nvSpPr>
          <p:cNvPr id="6" name="TextBox 5">
            <a:extLst>
              <a:ext uri="{FF2B5EF4-FFF2-40B4-BE49-F238E27FC236}">
                <a16:creationId xmlns:a16="http://schemas.microsoft.com/office/drawing/2014/main" id="{D63D85F1-55B0-48B8-9D3F-5CF4749BB711}"/>
              </a:ext>
            </a:extLst>
          </p:cNvPr>
          <p:cNvSpPr txBox="1"/>
          <p:nvPr/>
        </p:nvSpPr>
        <p:spPr>
          <a:xfrm>
            <a:off x="5565648" y="3240788"/>
            <a:ext cx="6148371" cy="1754326"/>
          </a:xfrm>
          <a:prstGeom prst="rect">
            <a:avLst/>
          </a:prstGeom>
          <a:noFill/>
        </p:spPr>
        <p:txBody>
          <a:bodyPr wrap="square" rtlCol="0">
            <a:spAutoFit/>
          </a:bodyPr>
          <a:lstStyle/>
          <a:p>
            <a:r>
              <a:rPr lang="en-US" dirty="0"/>
              <a:t>After logging into the Office 365 web application you are presented with office web applications.  Single-click an application to launch it.</a:t>
            </a:r>
          </a:p>
          <a:p>
            <a:endParaRPr lang="en-US" dirty="0"/>
          </a:p>
          <a:p>
            <a:r>
              <a:rPr lang="en-US" dirty="0"/>
              <a:t>Office 365 applications are highly integrated to share information between them and to simplify collaboration.</a:t>
            </a:r>
          </a:p>
        </p:txBody>
      </p:sp>
      <p:sp>
        <p:nvSpPr>
          <p:cNvPr id="7" name="Slide Number Placeholder 6">
            <a:extLst>
              <a:ext uri="{FF2B5EF4-FFF2-40B4-BE49-F238E27FC236}">
                <a16:creationId xmlns:a16="http://schemas.microsoft.com/office/drawing/2014/main" id="{1E7458FC-1FB9-480F-A86B-5042A7C91CDE}"/>
              </a:ext>
            </a:extLst>
          </p:cNvPr>
          <p:cNvSpPr>
            <a:spLocks noGrp="1"/>
          </p:cNvSpPr>
          <p:nvPr>
            <p:ph type="sldNum" sz="quarter" idx="12"/>
          </p:nvPr>
        </p:nvSpPr>
        <p:spPr/>
        <p:txBody>
          <a:bodyPr/>
          <a:lstStyle/>
          <a:p>
            <a:fld id="{B2DC25EE-239B-4C5F-AAD1-255A7D5F1EE2}" type="slidenum">
              <a:rPr lang="en-US" smtClean="0"/>
              <a:t>2</a:t>
            </a:fld>
            <a:endParaRPr lang="en-US" dirty="0"/>
          </a:p>
        </p:txBody>
      </p:sp>
      <p:sp>
        <p:nvSpPr>
          <p:cNvPr id="3" name="TextBox 2">
            <a:extLst>
              <a:ext uri="{FF2B5EF4-FFF2-40B4-BE49-F238E27FC236}">
                <a16:creationId xmlns:a16="http://schemas.microsoft.com/office/drawing/2014/main" id="{0EDF1C12-D586-4AF7-98D3-880486FACD88}"/>
              </a:ext>
            </a:extLst>
          </p:cNvPr>
          <p:cNvSpPr txBox="1"/>
          <p:nvPr/>
        </p:nvSpPr>
        <p:spPr>
          <a:xfrm>
            <a:off x="462763" y="4626457"/>
            <a:ext cx="4023360" cy="369332"/>
          </a:xfrm>
          <a:prstGeom prst="rect">
            <a:avLst/>
          </a:prstGeom>
          <a:noFill/>
        </p:spPr>
        <p:txBody>
          <a:bodyPr wrap="square" rtlCol="0">
            <a:spAutoFit/>
          </a:bodyPr>
          <a:lstStyle/>
          <a:p>
            <a:r>
              <a:rPr lang="en-US" b="1" dirty="0">
                <a:solidFill>
                  <a:schemeClr val="accent4"/>
                </a:solidFill>
              </a:rPr>
              <a:t>Clickable link above!!</a:t>
            </a:r>
          </a:p>
        </p:txBody>
      </p:sp>
      <p:sp>
        <p:nvSpPr>
          <p:cNvPr id="8" name="TextBox 7">
            <a:extLst>
              <a:ext uri="{FF2B5EF4-FFF2-40B4-BE49-F238E27FC236}">
                <a16:creationId xmlns:a16="http://schemas.microsoft.com/office/drawing/2014/main" id="{0C6C68DD-47DF-4F89-8B0F-628CB01400B0}"/>
              </a:ext>
            </a:extLst>
          </p:cNvPr>
          <p:cNvSpPr txBox="1"/>
          <p:nvPr/>
        </p:nvSpPr>
        <p:spPr>
          <a:xfrm>
            <a:off x="5565647" y="5135336"/>
            <a:ext cx="6117317" cy="923330"/>
          </a:xfrm>
          <a:prstGeom prst="rect">
            <a:avLst/>
          </a:prstGeom>
          <a:noFill/>
        </p:spPr>
        <p:txBody>
          <a:bodyPr wrap="square" rtlCol="0">
            <a:spAutoFit/>
          </a:bodyPr>
          <a:lstStyle/>
          <a:p>
            <a:r>
              <a:rPr lang="en-US" dirty="0">
                <a:solidFill>
                  <a:srgbClr val="0070C0"/>
                </a:solidFill>
              </a:rPr>
              <a:t>Teams</a:t>
            </a:r>
            <a:r>
              <a:rPr lang="en-US" dirty="0"/>
              <a:t> is the application that we will be using for class. You can download this as an app on your devices or use it within a web browser.</a:t>
            </a:r>
          </a:p>
        </p:txBody>
      </p:sp>
    </p:spTree>
    <p:extLst>
      <p:ext uri="{BB962C8B-B14F-4D97-AF65-F5344CB8AC3E}">
        <p14:creationId xmlns:p14="http://schemas.microsoft.com/office/powerpoint/2010/main" val="117657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07FA83D-45DE-445A-9DD3-4B7DFA7AEAE9}"/>
              </a:ext>
            </a:extLst>
          </p:cNvPr>
          <p:cNvSpPr txBox="1"/>
          <p:nvPr/>
        </p:nvSpPr>
        <p:spPr>
          <a:xfrm>
            <a:off x="901690" y="405575"/>
            <a:ext cx="6430414" cy="1371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This is Microsoft</a:t>
            </a:r>
            <a:r>
              <a:rPr lang="en-US" sz="4000" b="1" dirty="0">
                <a:latin typeface="+mj-lt"/>
                <a:ea typeface="+mj-ea"/>
                <a:cs typeface="+mj-cs"/>
              </a:rPr>
              <a:t> </a:t>
            </a:r>
            <a:r>
              <a:rPr lang="en-US" sz="4000" dirty="0">
                <a:latin typeface="+mj-lt"/>
                <a:ea typeface="+mj-ea"/>
                <a:cs typeface="+mj-cs"/>
              </a:rPr>
              <a:t>Teams</a:t>
            </a:r>
          </a:p>
        </p:txBody>
      </p:sp>
      <p:sp>
        <p:nvSpPr>
          <p:cNvPr id="3" name="Subtitle 2">
            <a:extLst>
              <a:ext uri="{FF2B5EF4-FFF2-40B4-BE49-F238E27FC236}">
                <a16:creationId xmlns:a16="http://schemas.microsoft.com/office/drawing/2014/main" id="{68129B85-0113-481B-B2DD-927AD279CB4A}"/>
              </a:ext>
            </a:extLst>
          </p:cNvPr>
          <p:cNvSpPr>
            <a:spLocks noGrp="1"/>
          </p:cNvSpPr>
          <p:nvPr>
            <p:ph type="subTitle" idx="1"/>
          </p:nvPr>
        </p:nvSpPr>
        <p:spPr>
          <a:xfrm>
            <a:off x="7924795" y="498698"/>
            <a:ext cx="3554031" cy="1185353"/>
          </a:xfrm>
        </p:spPr>
        <p:txBody>
          <a:bodyPr vert="horz" lIns="91440" tIns="45720" rIns="91440" bIns="45720" rtlCol="0" anchor="ctr">
            <a:normAutofit/>
          </a:bodyPr>
          <a:lstStyle/>
          <a:p>
            <a:r>
              <a:rPr lang="en-US" sz="1800" dirty="0"/>
              <a:t>Log on using your user name and password.   I suggest downloading the desktop app.</a:t>
            </a:r>
          </a:p>
        </p:txBody>
      </p:sp>
      <p:sp>
        <p:nvSpPr>
          <p:cNvPr id="24" name="Rectangle 2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E03E1AA-14CB-45B9-BDA5-AE080FDD6C17}"/>
              </a:ext>
            </a:extLst>
          </p:cNvPr>
          <p:cNvSpPr>
            <a:spLocks noGrp="1"/>
          </p:cNvSpPr>
          <p:nvPr>
            <p:ph type="sldNum" sz="quarter" idx="12"/>
          </p:nvPr>
        </p:nvSpPr>
        <p:spPr/>
        <p:txBody>
          <a:bodyPr/>
          <a:lstStyle/>
          <a:p>
            <a:fld id="{B2DC25EE-239B-4C5F-AAD1-255A7D5F1EE2}" type="slidenum">
              <a:rPr lang="en-US" smtClean="0"/>
              <a:t>3</a:t>
            </a:fld>
            <a:endParaRPr lang="en-US" dirty="0"/>
          </a:p>
        </p:txBody>
      </p:sp>
      <p:pic>
        <p:nvPicPr>
          <p:cNvPr id="4" name="Picture 3">
            <a:extLst>
              <a:ext uri="{FF2B5EF4-FFF2-40B4-BE49-F238E27FC236}">
                <a16:creationId xmlns:a16="http://schemas.microsoft.com/office/drawing/2014/main" id="{980EF06C-DE3E-4A26-83F6-AF3BE0915DBB}"/>
              </a:ext>
            </a:extLst>
          </p:cNvPr>
          <p:cNvPicPr>
            <a:picLocks noChangeAspect="1"/>
          </p:cNvPicPr>
          <p:nvPr/>
        </p:nvPicPr>
        <p:blipFill rotWithShape="1">
          <a:blip r:embed="rId2"/>
          <a:srcRect r="72750"/>
          <a:stretch/>
        </p:blipFill>
        <p:spPr>
          <a:xfrm>
            <a:off x="543098" y="1706152"/>
            <a:ext cx="2412558" cy="4980049"/>
          </a:xfrm>
          <a:prstGeom prst="rect">
            <a:avLst/>
          </a:prstGeom>
        </p:spPr>
      </p:pic>
      <p:sp>
        <p:nvSpPr>
          <p:cNvPr id="8" name="Rectangle 7">
            <a:extLst>
              <a:ext uri="{FF2B5EF4-FFF2-40B4-BE49-F238E27FC236}">
                <a16:creationId xmlns:a16="http://schemas.microsoft.com/office/drawing/2014/main" id="{39E4C74E-1CF4-47DF-B1FA-8965F200D35F}"/>
              </a:ext>
            </a:extLst>
          </p:cNvPr>
          <p:cNvSpPr/>
          <p:nvPr/>
        </p:nvSpPr>
        <p:spPr>
          <a:xfrm>
            <a:off x="3206692" y="2109033"/>
            <a:ext cx="8026877" cy="424731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When you log on,</a:t>
            </a:r>
          </a:p>
          <a:p>
            <a:pPr algn="ctr"/>
            <a:r>
              <a:rPr lang="en-US" sz="5400" dirty="0">
                <a:ln w="0"/>
                <a:effectLst>
                  <a:outerShdw blurRad="38100" dist="19050" dir="2700000" algn="tl" rotWithShape="0">
                    <a:schemeClr val="dk1">
                      <a:alpha val="40000"/>
                    </a:schemeClr>
                  </a:outerShdw>
                </a:effectLst>
              </a:rPr>
              <a:t>you should see your </a:t>
            </a:r>
          </a:p>
          <a:p>
            <a:pPr algn="ctr"/>
            <a:r>
              <a:rPr lang="en-US" sz="5400" dirty="0">
                <a:ln w="0"/>
                <a:effectLst>
                  <a:outerShdw blurRad="38100" dist="19050" dir="2700000" algn="tl" rotWithShape="0">
                    <a:schemeClr val="dk1">
                      <a:alpha val="40000"/>
                    </a:schemeClr>
                  </a:outerShdw>
                </a:effectLst>
              </a:rPr>
              <a:t>t</a:t>
            </a:r>
            <a:r>
              <a:rPr lang="en-US" sz="5400" b="0" cap="none" spc="0" dirty="0">
                <a:ln w="0"/>
                <a:solidFill>
                  <a:schemeClr val="tx1"/>
                </a:solidFill>
                <a:effectLst>
                  <a:outerShdw blurRad="38100" dist="19050" dir="2700000" algn="tl" rotWithShape="0">
                    <a:schemeClr val="dk1">
                      <a:alpha val="40000"/>
                    </a:schemeClr>
                  </a:outerShdw>
                </a:effectLst>
              </a:rPr>
              <a:t>eams listed exactly</a:t>
            </a:r>
          </a:p>
          <a:p>
            <a:pPr algn="ctr"/>
            <a:r>
              <a:rPr lang="en-US" sz="5400" dirty="0">
                <a:ln w="0"/>
                <a:effectLst>
                  <a:outerShdw blurRad="38100" dist="19050" dir="2700000" algn="tl" rotWithShape="0">
                    <a:schemeClr val="dk1">
                      <a:alpha val="40000"/>
                    </a:schemeClr>
                  </a:outerShdw>
                </a:effectLst>
              </a:rPr>
              <a:t>like your schedule shows</a:t>
            </a:r>
          </a:p>
          <a:p>
            <a:pPr algn="ctr"/>
            <a:r>
              <a:rPr lang="en-US" sz="5400" dirty="0">
                <a:ln w="0"/>
                <a:effectLst>
                  <a:outerShdw blurRad="38100" dist="19050" dir="2700000" algn="tl" rotWithShape="0">
                    <a:schemeClr val="dk1">
                      <a:alpha val="40000"/>
                    </a:schemeClr>
                  </a:outerShdw>
                </a:effectLst>
              </a:rPr>
              <a:t>y</a:t>
            </a:r>
            <a:r>
              <a:rPr lang="en-US" sz="5400" b="0" cap="none" spc="0" dirty="0">
                <a:ln w="0"/>
                <a:solidFill>
                  <a:schemeClr val="tx1"/>
                </a:solidFill>
                <a:effectLst>
                  <a:outerShdw blurRad="38100" dist="19050" dir="2700000" algn="tl" rotWithShape="0">
                    <a:schemeClr val="dk1">
                      <a:alpha val="40000"/>
                    </a:schemeClr>
                  </a:outerShdw>
                </a:effectLst>
              </a:rPr>
              <a:t>our classes.</a:t>
            </a:r>
          </a:p>
        </p:txBody>
      </p:sp>
    </p:spTree>
    <p:extLst>
      <p:ext uri="{BB962C8B-B14F-4D97-AF65-F5344CB8AC3E}">
        <p14:creationId xmlns:p14="http://schemas.microsoft.com/office/powerpoint/2010/main" val="136455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EC60E2-99AE-4ABB-A614-9BC6C63B0F55}"/>
              </a:ext>
            </a:extLst>
          </p:cNvPr>
          <p:cNvSpPr/>
          <p:nvPr/>
        </p:nvSpPr>
        <p:spPr>
          <a:xfrm>
            <a:off x="7848600" y="1122363"/>
            <a:ext cx="4023360" cy="3204134"/>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4800" b="0" cap="none" spc="0" dirty="0">
                <a:ln w="0"/>
                <a:effectLst>
                  <a:outerShdw blurRad="38100" dist="19050" dir="2700000" algn="tl" rotWithShape="0">
                    <a:schemeClr val="dk1">
                      <a:alpha val="40000"/>
                    </a:schemeClr>
                  </a:outerShdw>
                </a:effectLst>
                <a:latin typeface="+mj-lt"/>
                <a:ea typeface="+mj-ea"/>
                <a:cs typeface="+mj-cs"/>
              </a:rPr>
              <a:t>This is how mine looks. You will be able to see each of your classes here.</a:t>
            </a:r>
          </a:p>
        </p:txBody>
      </p:sp>
      <p:pic>
        <p:nvPicPr>
          <p:cNvPr id="3" name="Picture 2">
            <a:extLst>
              <a:ext uri="{FF2B5EF4-FFF2-40B4-BE49-F238E27FC236}">
                <a16:creationId xmlns:a16="http://schemas.microsoft.com/office/drawing/2014/main" id="{98C68069-5A43-4EB0-AD86-FDB0FEA3B393}"/>
              </a:ext>
            </a:extLst>
          </p:cNvPr>
          <p:cNvPicPr>
            <a:picLocks noChangeAspect="1"/>
          </p:cNvPicPr>
          <p:nvPr/>
        </p:nvPicPr>
        <p:blipFill>
          <a:blip r:embed="rId2"/>
          <a:stretch>
            <a:fillRect/>
          </a:stretch>
        </p:blipFill>
        <p:spPr>
          <a:xfrm>
            <a:off x="166829" y="898424"/>
            <a:ext cx="7637361" cy="5097938"/>
          </a:xfrm>
          <a:prstGeom prst="rect">
            <a:avLst/>
          </a:prstGeom>
        </p:spPr>
      </p:pic>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BB8B25B-8197-49E9-8408-834E91BF25BE}"/>
              </a:ext>
            </a:extLst>
          </p:cNvPr>
          <p:cNvSpPr>
            <a:spLocks noGrp="1"/>
          </p:cNvSpPr>
          <p:nvPr>
            <p:ph type="sldNum" sz="quarter" idx="12"/>
          </p:nvPr>
        </p:nvSpPr>
        <p:spPr>
          <a:xfrm>
            <a:off x="11150138" y="6356350"/>
            <a:ext cx="721822" cy="365125"/>
          </a:xfrm>
        </p:spPr>
        <p:txBody>
          <a:bodyPr vert="horz" lIns="91440" tIns="45720" rIns="91440" bIns="45720" rtlCol="0" anchor="ctr">
            <a:normAutofit/>
          </a:bodyPr>
          <a:lstStyle/>
          <a:p>
            <a:pPr>
              <a:spcAft>
                <a:spcPts val="600"/>
              </a:spcAft>
            </a:pPr>
            <a:fld id="{B2DC25EE-239B-4C5F-AAD1-255A7D5F1EE2}" type="slidenum">
              <a:rPr lang="en-US">
                <a:solidFill>
                  <a:schemeClr val="tx2">
                    <a:lumMod val="50000"/>
                    <a:lumOff val="50000"/>
                  </a:schemeClr>
                </a:solidFill>
              </a:rPr>
              <a:pPr>
                <a:spcAft>
                  <a:spcPts val="600"/>
                </a:spcAft>
              </a:pPr>
              <a:t>4</a:t>
            </a:fld>
            <a:endParaRPr lang="en-US">
              <a:solidFill>
                <a:schemeClr val="tx2">
                  <a:lumMod val="50000"/>
                  <a:lumOff val="50000"/>
                </a:schemeClr>
              </a:solidFill>
            </a:endParaRPr>
          </a:p>
        </p:txBody>
      </p:sp>
    </p:spTree>
    <p:extLst>
      <p:ext uri="{BB962C8B-B14F-4D97-AF65-F5344CB8AC3E}">
        <p14:creationId xmlns:p14="http://schemas.microsoft.com/office/powerpoint/2010/main" val="322026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A7D2E0-0595-4779-9D39-38D9EEBCEC3D}"/>
              </a:ext>
            </a:extLst>
          </p:cNvPr>
          <p:cNvSpPr>
            <a:spLocks noGrp="1"/>
          </p:cNvSpPr>
          <p:nvPr>
            <p:ph type="sldNum" sz="quarter" idx="12"/>
          </p:nvPr>
        </p:nvSpPr>
        <p:spPr/>
        <p:txBody>
          <a:bodyPr/>
          <a:lstStyle/>
          <a:p>
            <a:fld id="{B2DC25EE-239B-4C5F-AAD1-255A7D5F1EE2}" type="slidenum">
              <a:rPr lang="en-US" smtClean="0"/>
              <a:t>5</a:t>
            </a:fld>
            <a:endParaRPr lang="en-US" dirty="0"/>
          </a:p>
        </p:txBody>
      </p:sp>
      <p:pic>
        <p:nvPicPr>
          <p:cNvPr id="3" name="Picture 2">
            <a:extLst>
              <a:ext uri="{FF2B5EF4-FFF2-40B4-BE49-F238E27FC236}">
                <a16:creationId xmlns:a16="http://schemas.microsoft.com/office/drawing/2014/main" id="{8A625D83-1BD8-4E93-8A32-C5C1FFEEFFDB}"/>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479E268-145C-4724-AD0B-FFBC93CC9BFD}"/>
              </a:ext>
            </a:extLst>
          </p:cNvPr>
          <p:cNvSpPr/>
          <p:nvPr/>
        </p:nvSpPr>
        <p:spPr>
          <a:xfrm>
            <a:off x="3071227" y="2878101"/>
            <a:ext cx="8631460" cy="3539430"/>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You will find our class meetings and assignments under the general tab within the course. This is also where you will </a:t>
            </a:r>
            <a:r>
              <a:rPr lang="en-US" sz="3200" dirty="0">
                <a:ln w="0"/>
                <a:effectLst>
                  <a:outerShdw blurRad="38100" dist="19050" dir="2700000" algn="tl" rotWithShape="0">
                    <a:schemeClr val="dk1">
                      <a:alpha val="40000"/>
                    </a:schemeClr>
                  </a:outerShdw>
                </a:effectLst>
              </a:rPr>
              <a:t>find links to previous class recordings and assignments in case you have missed a class. </a:t>
            </a:r>
          </a:p>
          <a:p>
            <a:pPr algn="ctr"/>
            <a:r>
              <a:rPr lang="en-US" sz="3200" b="0" cap="none" spc="0" dirty="0">
                <a:ln w="0"/>
                <a:solidFill>
                  <a:schemeClr val="tx1"/>
                </a:solidFill>
                <a:effectLst>
                  <a:outerShdw blurRad="38100" dist="19050" dir="2700000" algn="tl" rotWithShape="0">
                    <a:schemeClr val="dk1">
                      <a:alpha val="40000"/>
                    </a:schemeClr>
                  </a:outerShdw>
                </a:effectLst>
              </a:rPr>
              <a:t>You will submit your assignmen</a:t>
            </a:r>
            <a:r>
              <a:rPr lang="en-US" sz="3200" dirty="0">
                <a:ln w="0"/>
                <a:effectLst>
                  <a:outerShdw blurRad="38100" dist="19050" dir="2700000" algn="tl" rotWithShape="0">
                    <a:schemeClr val="dk1">
                      <a:alpha val="40000"/>
                    </a:schemeClr>
                  </a:outerShdw>
                </a:effectLst>
              </a:rPr>
              <a:t>ts here within the class team. </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142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4189C1-1345-4A23-99BF-3EFC8164BB1F}"/>
              </a:ext>
            </a:extLst>
          </p:cNvPr>
          <p:cNvSpPr>
            <a:spLocks noGrp="1"/>
          </p:cNvSpPr>
          <p:nvPr>
            <p:ph type="sldNum" sz="quarter" idx="12"/>
          </p:nvPr>
        </p:nvSpPr>
        <p:spPr/>
        <p:txBody>
          <a:bodyPr/>
          <a:lstStyle/>
          <a:p>
            <a:fld id="{B2DC25EE-239B-4C5F-AAD1-255A7D5F1EE2}" type="slidenum">
              <a:rPr lang="en-US" smtClean="0"/>
              <a:t>6</a:t>
            </a:fld>
            <a:endParaRPr lang="en-US" dirty="0"/>
          </a:p>
        </p:txBody>
      </p:sp>
      <p:sp>
        <p:nvSpPr>
          <p:cNvPr id="7" name="Rectangle 6">
            <a:extLst>
              <a:ext uri="{FF2B5EF4-FFF2-40B4-BE49-F238E27FC236}">
                <a16:creationId xmlns:a16="http://schemas.microsoft.com/office/drawing/2014/main" id="{61C04956-B2E4-4753-A91A-1E320269B183}"/>
              </a:ext>
            </a:extLst>
          </p:cNvPr>
          <p:cNvSpPr/>
          <p:nvPr/>
        </p:nvSpPr>
        <p:spPr>
          <a:xfrm>
            <a:off x="7388678" y="253663"/>
            <a:ext cx="4302578" cy="4247317"/>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We will meet every</a:t>
            </a:r>
          </a:p>
          <a:p>
            <a:pPr algn="ctr"/>
            <a:r>
              <a:rPr lang="en-US" sz="5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School day at the </a:t>
            </a:r>
          </a:p>
          <a:p>
            <a:pPr algn="ctr"/>
            <a:r>
              <a:rPr lang="en-US" sz="5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same time.</a:t>
            </a:r>
          </a:p>
        </p:txBody>
      </p:sp>
      <p:pic>
        <p:nvPicPr>
          <p:cNvPr id="2" name="Picture 1">
            <a:extLst>
              <a:ext uri="{FF2B5EF4-FFF2-40B4-BE49-F238E27FC236}">
                <a16:creationId xmlns:a16="http://schemas.microsoft.com/office/drawing/2014/main" id="{347AFCB1-4AA2-401A-BFBB-F5B0D26CFE13}"/>
              </a:ext>
            </a:extLst>
          </p:cNvPr>
          <p:cNvPicPr>
            <a:picLocks noChangeAspect="1"/>
          </p:cNvPicPr>
          <p:nvPr/>
        </p:nvPicPr>
        <p:blipFill rotWithShape="1">
          <a:blip r:embed="rId2"/>
          <a:srcRect l="14788" t="20714" r="17434" b="17381"/>
          <a:stretch/>
        </p:blipFill>
        <p:spPr>
          <a:xfrm>
            <a:off x="265093" y="473528"/>
            <a:ext cx="7338580" cy="4468455"/>
          </a:xfrm>
          <a:prstGeom prst="rect">
            <a:avLst/>
          </a:prstGeom>
        </p:spPr>
      </p:pic>
    </p:spTree>
    <p:extLst>
      <p:ext uri="{BB962C8B-B14F-4D97-AF65-F5344CB8AC3E}">
        <p14:creationId xmlns:p14="http://schemas.microsoft.com/office/powerpoint/2010/main" val="140354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FF94CC-4DBA-480C-8EAE-DE27DD3F8D00}"/>
              </a:ext>
            </a:extLst>
          </p:cNvPr>
          <p:cNvPicPr>
            <a:picLocks noChangeAspect="1"/>
          </p:cNvPicPr>
          <p:nvPr/>
        </p:nvPicPr>
        <p:blipFill>
          <a:blip r:embed="rId2"/>
          <a:stretch>
            <a:fillRect/>
          </a:stretch>
        </p:blipFill>
        <p:spPr>
          <a:xfrm>
            <a:off x="391885" y="41728"/>
            <a:ext cx="10749643" cy="6774543"/>
          </a:xfrm>
          <a:prstGeom prst="rect">
            <a:avLst/>
          </a:prstGeom>
        </p:spPr>
      </p:pic>
      <p:sp>
        <p:nvSpPr>
          <p:cNvPr id="4" name="Slide Number Placeholder 3">
            <a:extLst>
              <a:ext uri="{FF2B5EF4-FFF2-40B4-BE49-F238E27FC236}">
                <a16:creationId xmlns:a16="http://schemas.microsoft.com/office/drawing/2014/main" id="{D8D1A38B-ED8C-4BE7-BF21-681BF3EBAC7B}"/>
              </a:ext>
            </a:extLst>
          </p:cNvPr>
          <p:cNvSpPr>
            <a:spLocks noGrp="1"/>
          </p:cNvSpPr>
          <p:nvPr>
            <p:ph type="sldNum" sz="quarter" idx="12"/>
          </p:nvPr>
        </p:nvSpPr>
        <p:spPr/>
        <p:txBody>
          <a:bodyPr/>
          <a:lstStyle/>
          <a:p>
            <a:fld id="{B2DC25EE-239B-4C5F-AAD1-255A7D5F1EE2}" type="slidenum">
              <a:rPr lang="en-US" smtClean="0"/>
              <a:t>7</a:t>
            </a:fld>
            <a:endParaRPr lang="en-US" dirty="0"/>
          </a:p>
        </p:txBody>
      </p:sp>
      <p:sp>
        <p:nvSpPr>
          <p:cNvPr id="5" name="Arrow: Right 4">
            <a:extLst>
              <a:ext uri="{FF2B5EF4-FFF2-40B4-BE49-F238E27FC236}">
                <a16:creationId xmlns:a16="http://schemas.microsoft.com/office/drawing/2014/main" id="{FCB6441F-BCA4-41BC-BA19-C9544DDC0B79}"/>
              </a:ext>
            </a:extLst>
          </p:cNvPr>
          <p:cNvSpPr/>
          <p:nvPr/>
        </p:nvSpPr>
        <p:spPr>
          <a:xfrm>
            <a:off x="2759977" y="4883149"/>
            <a:ext cx="971550" cy="733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C6C3AC-65B9-40D7-BF5D-3CDC3D1C3107}"/>
              </a:ext>
            </a:extLst>
          </p:cNvPr>
          <p:cNvSpPr/>
          <p:nvPr/>
        </p:nvSpPr>
        <p:spPr>
          <a:xfrm>
            <a:off x="1491701" y="538842"/>
            <a:ext cx="8023755" cy="3869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6049DA-1BD5-4714-8586-C4959E06C524}"/>
              </a:ext>
            </a:extLst>
          </p:cNvPr>
          <p:cNvSpPr/>
          <p:nvPr/>
        </p:nvSpPr>
        <p:spPr>
          <a:xfrm>
            <a:off x="1547750" y="893464"/>
            <a:ext cx="7753854" cy="2800767"/>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Click in one of the two</a:t>
            </a:r>
          </a:p>
          <a:p>
            <a:pPr algn="ctr"/>
            <a:r>
              <a:rPr lang="en-US" sz="4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places.   Yours will say Join.</a:t>
            </a:r>
          </a:p>
          <a:p>
            <a:pPr algn="ctr"/>
            <a:r>
              <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Be on time with your video</a:t>
            </a:r>
          </a:p>
          <a:p>
            <a:pPr algn="ctr"/>
            <a:r>
              <a:rPr lang="en-US" sz="4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on.</a:t>
            </a:r>
            <a:endPar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p:txBody>
      </p:sp>
      <p:sp>
        <p:nvSpPr>
          <p:cNvPr id="7" name="Arrow: Up 6">
            <a:extLst>
              <a:ext uri="{FF2B5EF4-FFF2-40B4-BE49-F238E27FC236}">
                <a16:creationId xmlns:a16="http://schemas.microsoft.com/office/drawing/2014/main" id="{2A63A99E-57F5-4CB4-92E4-3039FAAC2BBC}"/>
              </a:ext>
            </a:extLst>
          </p:cNvPr>
          <p:cNvSpPr/>
          <p:nvPr/>
        </p:nvSpPr>
        <p:spPr>
          <a:xfrm rot="19928572">
            <a:off x="10136128" y="1010271"/>
            <a:ext cx="757526" cy="103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82447FD-B747-4E00-AB92-E68D1FE2431A}"/>
                  </a:ext>
                </a:extLst>
              </p14:cNvPr>
              <p14:cNvContentPartPr/>
              <p14:nvPr/>
            </p14:nvContentPartPr>
            <p14:xfrm>
              <a:off x="9593319" y="559517"/>
              <a:ext cx="822240" cy="602640"/>
            </p14:xfrm>
          </p:contentPart>
        </mc:Choice>
        <mc:Fallback xmlns="">
          <p:pic>
            <p:nvPicPr>
              <p:cNvPr id="6" name="Ink 5">
                <a:extLst>
                  <a:ext uri="{FF2B5EF4-FFF2-40B4-BE49-F238E27FC236}">
                    <a16:creationId xmlns:a16="http://schemas.microsoft.com/office/drawing/2014/main" id="{882447FD-B747-4E00-AB92-E68D1FE2431A}"/>
                  </a:ext>
                </a:extLst>
              </p:cNvPr>
              <p:cNvPicPr/>
              <p:nvPr/>
            </p:nvPicPr>
            <p:blipFill>
              <a:blip r:embed="rId4"/>
              <a:stretch>
                <a:fillRect/>
              </a:stretch>
            </p:blipFill>
            <p:spPr>
              <a:xfrm>
                <a:off x="9584319" y="550517"/>
                <a:ext cx="839880" cy="620280"/>
              </a:xfrm>
              <a:prstGeom prst="rect">
                <a:avLst/>
              </a:prstGeom>
            </p:spPr>
          </p:pic>
        </mc:Fallback>
      </mc:AlternateContent>
    </p:spTree>
    <p:extLst>
      <p:ext uri="{BB962C8B-B14F-4D97-AF65-F5344CB8AC3E}">
        <p14:creationId xmlns:p14="http://schemas.microsoft.com/office/powerpoint/2010/main" val="351315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AC6990C-8F90-42D2-895D-BAB78CFA37CB}"/>
              </a:ext>
            </a:extLst>
          </p:cNvPr>
          <p:cNvSpPr>
            <a:spLocks noGrp="1"/>
          </p:cNvSpPr>
          <p:nvPr>
            <p:ph type="sldNum" sz="quarter" idx="12"/>
          </p:nvPr>
        </p:nvSpPr>
        <p:spPr/>
        <p:txBody>
          <a:bodyPr/>
          <a:lstStyle/>
          <a:p>
            <a:fld id="{B2DC25EE-239B-4C5F-AAD1-255A7D5F1EE2}" type="slidenum">
              <a:rPr lang="en-US" smtClean="0"/>
              <a:t>8</a:t>
            </a:fld>
            <a:endParaRPr lang="en-US" dirty="0"/>
          </a:p>
        </p:txBody>
      </p:sp>
      <p:pic>
        <p:nvPicPr>
          <p:cNvPr id="12" name="Picture 11">
            <a:extLst>
              <a:ext uri="{FF2B5EF4-FFF2-40B4-BE49-F238E27FC236}">
                <a16:creationId xmlns:a16="http://schemas.microsoft.com/office/drawing/2014/main" id="{DCEB5E85-A7CA-4B62-AE2D-A9941145E55B}"/>
              </a:ext>
            </a:extLst>
          </p:cNvPr>
          <p:cNvPicPr>
            <a:picLocks noChangeAspect="1"/>
          </p:cNvPicPr>
          <p:nvPr/>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E99142B0-F1E9-4944-9C40-6C0BE0649D75}"/>
              </a:ext>
            </a:extLst>
          </p:cNvPr>
          <p:cNvPicPr>
            <a:picLocks noChangeAspect="1"/>
          </p:cNvPicPr>
          <p:nvPr/>
        </p:nvPicPr>
        <p:blipFill>
          <a:blip r:embed="rId3"/>
          <a:stretch>
            <a:fillRect/>
          </a:stretch>
        </p:blipFill>
        <p:spPr>
          <a:xfrm>
            <a:off x="2770344" y="368936"/>
            <a:ext cx="6611781" cy="1444877"/>
          </a:xfrm>
          <a:prstGeom prst="rect">
            <a:avLst/>
          </a:prstGeom>
        </p:spPr>
      </p:pic>
      <p:sp>
        <p:nvSpPr>
          <p:cNvPr id="19" name="Rectangle 18">
            <a:extLst>
              <a:ext uri="{FF2B5EF4-FFF2-40B4-BE49-F238E27FC236}">
                <a16:creationId xmlns:a16="http://schemas.microsoft.com/office/drawing/2014/main" id="{9442577B-4574-4EB5-97F8-B6D418D3B11E}"/>
              </a:ext>
            </a:extLst>
          </p:cNvPr>
          <p:cNvSpPr/>
          <p:nvPr/>
        </p:nvSpPr>
        <p:spPr>
          <a:xfrm>
            <a:off x="5433687" y="1942085"/>
            <a:ext cx="4105932"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 can also</a:t>
            </a:r>
          </a:p>
          <a:p>
            <a:pPr algn="ctr"/>
            <a:r>
              <a:rPr lang="en-US" sz="5400" b="0" cap="none" spc="0" dirty="0">
                <a:ln w="0"/>
                <a:solidFill>
                  <a:schemeClr val="tx1"/>
                </a:solidFill>
                <a:effectLst>
                  <a:outerShdw blurRad="38100" dist="19050" dir="2700000" algn="tl" rotWithShape="0">
                    <a:schemeClr val="dk1">
                      <a:alpha val="40000"/>
                    </a:schemeClr>
                  </a:outerShdw>
                </a:effectLst>
                <a:highlight>
                  <a:srgbClr val="FFFF00"/>
                </a:highlight>
              </a:rPr>
              <a:t>Join</a:t>
            </a:r>
            <a:r>
              <a:rPr lang="en-US" sz="5400" b="0" cap="none" spc="0" dirty="0">
                <a:ln w="0"/>
                <a:solidFill>
                  <a:schemeClr val="tx1"/>
                </a:solidFill>
                <a:effectLst>
                  <a:outerShdw blurRad="38100" dist="19050" dir="2700000" algn="tl" rotWithShape="0">
                    <a:schemeClr val="dk1">
                      <a:alpha val="40000"/>
                    </a:schemeClr>
                  </a:outerShdw>
                </a:effectLst>
              </a:rPr>
              <a:t> from</a:t>
            </a:r>
          </a:p>
          <a:p>
            <a:pPr algn="ctr"/>
            <a:r>
              <a:rPr lang="en-US" sz="5400" dirty="0">
                <a:ln w="0"/>
                <a:effectLst>
                  <a:outerShdw blurRad="38100" dist="19050" dir="2700000" algn="tl" rotWithShape="0">
                    <a:schemeClr val="dk1">
                      <a:alpha val="40000"/>
                    </a:schemeClr>
                  </a:outerShdw>
                </a:effectLst>
              </a:rPr>
              <a:t>here.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763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3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864362-B14B-4CF8-AD7E-07AE53F6E245}"/>
              </a:ext>
            </a:extLst>
          </p:cNvPr>
          <p:cNvPicPr>
            <a:picLocks noChangeAspect="1"/>
          </p:cNvPicPr>
          <p:nvPr/>
        </p:nvPicPr>
        <p:blipFill rotWithShape="1">
          <a:blip r:embed="rId2"/>
          <a:srcRect l="7155"/>
          <a:stretch/>
        </p:blipFill>
        <p:spPr>
          <a:xfrm>
            <a:off x="409576" y="633619"/>
            <a:ext cx="6648449" cy="5495925"/>
          </a:xfrm>
          <a:prstGeom prst="rect">
            <a:avLst/>
          </a:prstGeom>
        </p:spPr>
      </p:pic>
      <p:sp useBgFill="1">
        <p:nvSpPr>
          <p:cNvPr id="38" name="Rectangle 3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B12BA0-8790-4BFE-B063-0D1EABA0C96D}"/>
              </a:ext>
            </a:extLst>
          </p:cNvPr>
          <p:cNvSpPr txBox="1"/>
          <p:nvPr/>
        </p:nvSpPr>
        <p:spPr>
          <a:xfrm>
            <a:off x="7938533" y="978619"/>
            <a:ext cx="3404594"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mj-lt"/>
                <a:ea typeface="+mj-ea"/>
                <a:cs typeface="+mj-cs"/>
              </a:rPr>
              <a:t>Check Your Devices Setup</a:t>
            </a:r>
          </a:p>
        </p:txBody>
      </p:sp>
      <p:sp>
        <p:nvSpPr>
          <p:cNvPr id="40" name="Rectangle 3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3C037C4-E065-406C-B5E4-A9B31C4A3DD2}"/>
              </a:ext>
            </a:extLst>
          </p:cNvPr>
          <p:cNvSpPr txBox="1"/>
          <p:nvPr/>
        </p:nvSpPr>
        <p:spPr>
          <a:xfrm>
            <a:off x="7938532" y="2359152"/>
            <a:ext cx="3404594" cy="4269268"/>
          </a:xfrm>
          <a:prstGeom prst="rect">
            <a:avLst/>
          </a:prstGeom>
        </p:spPr>
        <p:txBody>
          <a:bodyPr vert="horz" lIns="91440" tIns="45720" rIns="91440" bIns="45720" rtlCol="0">
            <a:normAutofit/>
          </a:bodyPr>
          <a:lstStyle/>
          <a:p>
            <a:pPr>
              <a:lnSpc>
                <a:spcPct val="110000"/>
              </a:lnSpc>
              <a:spcAft>
                <a:spcPts val="600"/>
              </a:spcAft>
            </a:pPr>
            <a:r>
              <a:rPr lang="en-US" sz="1600" dirty="0"/>
              <a:t>Select </a:t>
            </a:r>
            <a:r>
              <a:rPr lang="en-US" sz="1600" b="1" dirty="0"/>
              <a:t>Devices</a:t>
            </a:r>
            <a:r>
              <a:rPr lang="en-US" sz="1600" dirty="0"/>
              <a:t> before every call or meeting to verify Speaker, Microsoft, and Camera settings.  All devices must be connected prior to starting Microsoft Teams.</a:t>
            </a:r>
          </a:p>
          <a:p>
            <a:pPr>
              <a:lnSpc>
                <a:spcPct val="110000"/>
              </a:lnSpc>
              <a:spcAft>
                <a:spcPts val="600"/>
              </a:spcAft>
            </a:pPr>
            <a:r>
              <a:rPr lang="en-US" sz="1600" dirty="0"/>
              <a:t>*Earbuds/headphones may be helpful to keep other distractions around you to a minimum.</a:t>
            </a:r>
          </a:p>
          <a:p>
            <a:pPr>
              <a:lnSpc>
                <a:spcPct val="110000"/>
              </a:lnSpc>
              <a:spcAft>
                <a:spcPts val="600"/>
              </a:spcAft>
            </a:pPr>
            <a:r>
              <a:rPr lang="en-US" sz="1600" dirty="0"/>
              <a:t>*Although most devices already have them imbedded, a microphone may not be necessary.</a:t>
            </a:r>
          </a:p>
          <a:p>
            <a:pPr>
              <a:lnSpc>
                <a:spcPct val="110000"/>
              </a:lnSpc>
              <a:spcAft>
                <a:spcPts val="600"/>
              </a:spcAft>
            </a:pPr>
            <a:r>
              <a:rPr lang="en-US" sz="1600" dirty="0"/>
              <a:t>*Microphones should be turned off while lessons are taking place.</a:t>
            </a:r>
          </a:p>
        </p:txBody>
      </p:sp>
      <p:cxnSp>
        <p:nvCxnSpPr>
          <p:cNvPr id="6" name="Straight Arrow Connector 5">
            <a:extLst>
              <a:ext uri="{FF2B5EF4-FFF2-40B4-BE49-F238E27FC236}">
                <a16:creationId xmlns:a16="http://schemas.microsoft.com/office/drawing/2014/main" id="{D55D6528-ED7C-4C73-8C30-ECFB3AD6B4FE}"/>
              </a:ext>
            </a:extLst>
          </p:cNvPr>
          <p:cNvCxnSpPr>
            <a:cxnSpLocks/>
          </p:cNvCxnSpPr>
          <p:nvPr/>
        </p:nvCxnSpPr>
        <p:spPr>
          <a:xfrm flipH="1">
            <a:off x="5057775" y="4076700"/>
            <a:ext cx="2352675" cy="1619250"/>
          </a:xfrm>
          <a:prstGeom prst="straightConnector1">
            <a:avLst/>
          </a:prstGeom>
          <a:ln w="635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Slide Number Placeholder 13">
            <a:extLst>
              <a:ext uri="{FF2B5EF4-FFF2-40B4-BE49-F238E27FC236}">
                <a16:creationId xmlns:a16="http://schemas.microsoft.com/office/drawing/2014/main" id="{F84A3C31-AE55-4945-9737-EE1BDEC3A038}"/>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281743031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95EBF76D5A41498B3761012C35FB72" ma:contentTypeVersion="13" ma:contentTypeDescription="Create a new document." ma:contentTypeScope="" ma:versionID="52cd7e22751f184fbe8326df68d4b6ac">
  <xsd:schema xmlns:xsd="http://www.w3.org/2001/XMLSchema" xmlns:xs="http://www.w3.org/2001/XMLSchema" xmlns:p="http://schemas.microsoft.com/office/2006/metadata/properties" xmlns:ns3="0804254e-99cd-4dc3-a367-e7cc2d323e54" xmlns:ns4="6bae3160-a2cd-4a71-a082-9d259e1e0c3b" targetNamespace="http://schemas.microsoft.com/office/2006/metadata/properties" ma:root="true" ma:fieldsID="3bcac58f04d96b02c450c7e344797fbd" ns3:_="" ns4:_="">
    <xsd:import namespace="0804254e-99cd-4dc3-a367-e7cc2d323e54"/>
    <xsd:import namespace="6bae3160-a2cd-4a71-a082-9d259e1e0c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4254e-99cd-4dc3-a367-e7cc2d323e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ae3160-a2cd-4a71-a082-9d259e1e0c3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E577CC-7A89-4882-953A-B9D6CB4D3BD2}">
  <ds:schemaRefs>
    <ds:schemaRef ds:uri="http://schemas.microsoft.com/sharepoint/v3/contenttype/forms"/>
  </ds:schemaRefs>
</ds:datastoreItem>
</file>

<file path=customXml/itemProps2.xml><?xml version="1.0" encoding="utf-8"?>
<ds:datastoreItem xmlns:ds="http://schemas.openxmlformats.org/officeDocument/2006/customXml" ds:itemID="{E03F0287-CA91-4221-B054-233C9815B385}">
  <ds:schemaRefs>
    <ds:schemaRef ds:uri="http://schemas.microsoft.com/office/2006/metadata/contentType"/>
    <ds:schemaRef ds:uri="http://schemas.microsoft.com/office/2006/metadata/properties/metaAttributes"/>
    <ds:schemaRef ds:uri="http://www.w3.org/2000/xmlns/"/>
    <ds:schemaRef ds:uri="http://www.w3.org/2001/XMLSchema"/>
    <ds:schemaRef ds:uri="0804254e-99cd-4dc3-a367-e7cc2d323e54"/>
    <ds:schemaRef ds:uri="6bae3160-a2cd-4a71-a082-9d259e1e0c3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2FFB2F-826A-4A19-BAD7-137B6ED88C16}">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TotalTime>
  <Words>703</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Avenir Next LT Pro</vt:lpstr>
      <vt:lpstr>Calibri</vt:lpstr>
      <vt:lpstr>AccentBoxVTI</vt:lpstr>
      <vt:lpstr>Microsoft Teams for Education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Teams for Education Overview</dc:title>
  <dc:creator>Krissy - Matt Kelchner</dc:creator>
  <cp:lastModifiedBy>Krissy - Matt Kelchner</cp:lastModifiedBy>
  <cp:revision>6</cp:revision>
  <dcterms:created xsi:type="dcterms:W3CDTF">2020-09-03T17:32:54Z</dcterms:created>
  <dcterms:modified xsi:type="dcterms:W3CDTF">2020-09-08T12:10:14Z</dcterms:modified>
</cp:coreProperties>
</file>